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72" y="-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0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4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3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4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2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0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1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1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8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2B547-0CEA-4438-A4BE-A004024FD01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31800-E357-4B7B-BE8E-A325D8A82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2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11" Type="http://schemas.openxmlformats.org/officeDocument/2006/relationships/image" Target="../media/image10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9.sv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366AD66C-E424-40BB-A72C-5AB957BA2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6858000"/>
          </a:xfrm>
          <a:prstGeom prst="rect">
            <a:avLst/>
          </a:prstGeom>
        </p:spPr>
      </p:pic>
      <p:pic>
        <p:nvPicPr>
          <p:cNvPr id="4" name="Graphic 3" descr="Dice outline">
            <a:extLst>
              <a:ext uri="{FF2B5EF4-FFF2-40B4-BE49-F238E27FC236}">
                <a16:creationId xmlns:a16="http://schemas.microsoft.com/office/drawing/2014/main" id="{B2F14BC7-2987-487E-A21E-770D0E5DAA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8519" y="529306"/>
            <a:ext cx="1037921" cy="1037921"/>
          </a:xfrm>
          <a:prstGeom prst="rect">
            <a:avLst/>
          </a:prstGeom>
        </p:spPr>
      </p:pic>
      <p:sp>
        <p:nvSpPr>
          <p:cNvPr id="5" name="Text Box 20">
            <a:extLst>
              <a:ext uri="{FF2B5EF4-FFF2-40B4-BE49-F238E27FC236}">
                <a16:creationId xmlns:a16="http://schemas.microsoft.com/office/drawing/2014/main" id="{BC43C321-85CC-4F13-8E92-A5DDE28CDF9F}"/>
              </a:ext>
            </a:extLst>
          </p:cNvPr>
          <p:cNvSpPr txBox="1"/>
          <p:nvPr/>
        </p:nvSpPr>
        <p:spPr>
          <a:xfrm>
            <a:off x="1439481" y="343508"/>
            <a:ext cx="3979038" cy="61927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spc="100" dirty="0">
                <a:solidFill>
                  <a:srgbClr val="000000"/>
                </a:solidFill>
                <a:latin typeface="Aprillia Scrip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Sight Word Game Board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24BCE7-F7D3-492E-B2F0-A3D541BBC877}"/>
              </a:ext>
            </a:extLst>
          </p:cNvPr>
          <p:cNvSpPr/>
          <p:nvPr/>
        </p:nvSpPr>
        <p:spPr>
          <a:xfrm>
            <a:off x="244590" y="7608655"/>
            <a:ext cx="8824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DA3718-8E96-4953-8390-54C27CB9B774}"/>
              </a:ext>
            </a:extLst>
          </p:cNvPr>
          <p:cNvSpPr/>
          <p:nvPr/>
        </p:nvSpPr>
        <p:spPr>
          <a:xfrm>
            <a:off x="133616" y="1035426"/>
            <a:ext cx="10326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Finish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E32E1B-8350-4D66-8D4F-E8238DE6D2F9}"/>
              </a:ext>
            </a:extLst>
          </p:cNvPr>
          <p:cNvSpPr/>
          <p:nvPr/>
        </p:nvSpPr>
        <p:spPr>
          <a:xfrm>
            <a:off x="1426380" y="4310390"/>
            <a:ext cx="43272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Roll the dice, read the word!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Graphic 10" descr="Lemon outline">
            <a:extLst>
              <a:ext uri="{FF2B5EF4-FFF2-40B4-BE49-F238E27FC236}">
                <a16:creationId xmlns:a16="http://schemas.microsoft.com/office/drawing/2014/main" id="{C9CE0C24-38FE-4A35-8A22-88FA4450B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28861" y="2317165"/>
            <a:ext cx="914400" cy="914400"/>
          </a:xfrm>
          <a:prstGeom prst="rect">
            <a:avLst/>
          </a:prstGeom>
        </p:spPr>
      </p:pic>
      <p:pic>
        <p:nvPicPr>
          <p:cNvPr id="13" name="Graphic 12" descr="Open book outline">
            <a:extLst>
              <a:ext uri="{FF2B5EF4-FFF2-40B4-BE49-F238E27FC236}">
                <a16:creationId xmlns:a16="http://schemas.microsoft.com/office/drawing/2014/main" id="{3E65E173-8958-429A-88FB-EC4A6C65BD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186690">
            <a:off x="4349010" y="5800104"/>
            <a:ext cx="1107968" cy="110796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A50A7E3-2DE6-4C7D-90D5-97A07364F015}"/>
              </a:ext>
            </a:extLst>
          </p:cNvPr>
          <p:cNvSpPr/>
          <p:nvPr/>
        </p:nvSpPr>
        <p:spPr>
          <a:xfrm>
            <a:off x="389071" y="6954560"/>
            <a:ext cx="6719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465DE1D-9F74-4F16-B404-B68156E2C6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11315"/>
              </p:ext>
            </p:extLst>
          </p:nvPr>
        </p:nvGraphicFramePr>
        <p:xfrm>
          <a:off x="7180035" y="1982467"/>
          <a:ext cx="8966551" cy="8313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141">
                  <a:extLst>
                    <a:ext uri="{9D8B030D-6E8A-4147-A177-3AD203B41FA5}">
                      <a16:colId xmlns:a16="http://schemas.microsoft.com/office/drawing/2014/main" val="2803632214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982885321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594551219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007199164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713049091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473373918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350791328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459872209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906791227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531284450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4129774471"/>
                    </a:ext>
                  </a:extLst>
                </a:gridCol>
              </a:tblGrid>
              <a:tr h="81074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Ball Sight Word Lists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640524"/>
                  </a:ext>
                </a:extLst>
              </a:tr>
              <a:tr h="906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Baseball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Soccer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Basketball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Football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Volleyball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Golf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Tennis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Bowling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Ping Pong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Hockey Puck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Beach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763162703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big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from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away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tell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wash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277608264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good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two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much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05777715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would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keep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03736431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little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about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their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gave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because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0309654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around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work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open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pick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62867868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look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again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first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hurt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99608417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you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long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don't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play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pull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draw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753540204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see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after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new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clean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32680733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grow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73616652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ask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start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three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both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777174873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very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black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upon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515641628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off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better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40933317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help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never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25016360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seven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buy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carry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together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16433855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funny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small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please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88713608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ride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every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sleep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warm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under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23807020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could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pretty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brown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write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wish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693109992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jump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yellow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always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626779329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blue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green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myself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drink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those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61562163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laugh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201370832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74E5AC2D-0C3C-4005-B672-A62AE72D5774}"/>
              </a:ext>
            </a:extLst>
          </p:cNvPr>
          <p:cNvGrpSpPr/>
          <p:nvPr/>
        </p:nvGrpSpPr>
        <p:grpSpPr>
          <a:xfrm>
            <a:off x="3703776" y="6968978"/>
            <a:ext cx="799729" cy="774093"/>
            <a:chOff x="3703776" y="6968978"/>
            <a:chExt cx="799729" cy="77409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7A3BFD8-6C49-4BEC-87B4-B8FC138AFBC8}"/>
                </a:ext>
              </a:extLst>
            </p:cNvPr>
            <p:cNvSpPr/>
            <p:nvPr/>
          </p:nvSpPr>
          <p:spPr>
            <a:xfrm rot="200351">
              <a:off x="3703776" y="6968978"/>
              <a:ext cx="799729" cy="774093"/>
            </a:xfrm>
            <a:prstGeom prst="rect">
              <a:avLst/>
            </a:prstGeom>
            <a:solidFill>
              <a:srgbClr val="00B05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00E0F6-29C5-4952-BC86-CDAB03E82C46}"/>
                </a:ext>
              </a:extLst>
            </p:cNvPr>
            <p:cNvSpPr/>
            <p:nvPr/>
          </p:nvSpPr>
          <p:spPr>
            <a:xfrm rot="178918">
              <a:off x="3715144" y="7042862"/>
              <a:ext cx="784405" cy="61369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Move ahead 2 spaces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6BF22E-096B-4118-B902-C565EC480552}"/>
              </a:ext>
            </a:extLst>
          </p:cNvPr>
          <p:cNvGrpSpPr/>
          <p:nvPr/>
        </p:nvGrpSpPr>
        <p:grpSpPr>
          <a:xfrm rot="21089191">
            <a:off x="2422043" y="5181273"/>
            <a:ext cx="799729" cy="774093"/>
            <a:chOff x="3703776" y="6968978"/>
            <a:chExt cx="799729" cy="77409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9EFC3DD-01E3-4898-B7CD-930934E7DAC8}"/>
                </a:ext>
              </a:extLst>
            </p:cNvPr>
            <p:cNvSpPr/>
            <p:nvPr/>
          </p:nvSpPr>
          <p:spPr>
            <a:xfrm rot="200351">
              <a:off x="3703776" y="6968978"/>
              <a:ext cx="799729" cy="774093"/>
            </a:xfrm>
            <a:prstGeom prst="rect">
              <a:avLst/>
            </a:prstGeom>
            <a:solidFill>
              <a:srgbClr val="FF00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7B5C5CF-DC3B-4A53-8EE2-F46508DB8425}"/>
                </a:ext>
              </a:extLst>
            </p:cNvPr>
            <p:cNvSpPr/>
            <p:nvPr/>
          </p:nvSpPr>
          <p:spPr>
            <a:xfrm rot="178918">
              <a:off x="3715144" y="7042862"/>
              <a:ext cx="784405" cy="61369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Move back 2 spaces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2FD7903-59F6-4361-B78F-76336E19B878}"/>
              </a:ext>
            </a:extLst>
          </p:cNvPr>
          <p:cNvGrpSpPr/>
          <p:nvPr/>
        </p:nvGrpSpPr>
        <p:grpSpPr>
          <a:xfrm>
            <a:off x="4194232" y="3433204"/>
            <a:ext cx="901643" cy="877185"/>
            <a:chOff x="4194232" y="3433204"/>
            <a:chExt cx="901643" cy="877185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D82DFF-4504-4062-94E8-BF9038A1D6C7}"/>
                </a:ext>
              </a:extLst>
            </p:cNvPr>
            <p:cNvSpPr/>
            <p:nvPr/>
          </p:nvSpPr>
          <p:spPr>
            <a:xfrm>
              <a:off x="4194232" y="3433204"/>
              <a:ext cx="901643" cy="877185"/>
            </a:xfrm>
            <a:custGeom>
              <a:avLst/>
              <a:gdLst>
                <a:gd name="connsiteX0" fmla="*/ 133350 w 904875"/>
                <a:gd name="connsiteY0" fmla="*/ 0 h 876300"/>
                <a:gd name="connsiteX1" fmla="*/ 0 w 904875"/>
                <a:gd name="connsiteY1" fmla="*/ 742950 h 876300"/>
                <a:gd name="connsiteX2" fmla="*/ 771525 w 904875"/>
                <a:gd name="connsiteY2" fmla="*/ 876300 h 876300"/>
                <a:gd name="connsiteX3" fmla="*/ 904875 w 904875"/>
                <a:gd name="connsiteY3" fmla="*/ 171450 h 876300"/>
                <a:gd name="connsiteX4" fmla="*/ 133350 w 904875"/>
                <a:gd name="connsiteY4" fmla="*/ 0 h 876300"/>
                <a:gd name="connsiteX0" fmla="*/ 133350 w 803071"/>
                <a:gd name="connsiteY0" fmla="*/ 0 h 876300"/>
                <a:gd name="connsiteX1" fmla="*/ 0 w 803071"/>
                <a:gd name="connsiteY1" fmla="*/ 742950 h 876300"/>
                <a:gd name="connsiteX2" fmla="*/ 771525 w 803071"/>
                <a:gd name="connsiteY2" fmla="*/ 876300 h 876300"/>
                <a:gd name="connsiteX3" fmla="*/ 803071 w 803071"/>
                <a:gd name="connsiteY3" fmla="*/ 123873 h 876300"/>
                <a:gd name="connsiteX4" fmla="*/ 133350 w 803071"/>
                <a:gd name="connsiteY4" fmla="*/ 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3071" h="876300">
                  <a:moveTo>
                    <a:pt x="133350" y="0"/>
                  </a:moveTo>
                  <a:lnTo>
                    <a:pt x="0" y="742950"/>
                  </a:lnTo>
                  <a:lnTo>
                    <a:pt x="771525" y="876300"/>
                  </a:lnTo>
                  <a:lnTo>
                    <a:pt x="803071" y="123873"/>
                  </a:lnTo>
                  <a:lnTo>
                    <a:pt x="133350" y="0"/>
                  </a:lnTo>
                  <a:close/>
                </a:path>
              </a:pathLst>
            </a:custGeom>
            <a:solidFill>
              <a:srgbClr val="FFFF0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D9C0E20-A7C2-4CF2-A7D2-B829A5F70A52}"/>
                </a:ext>
              </a:extLst>
            </p:cNvPr>
            <p:cNvSpPr/>
            <p:nvPr/>
          </p:nvSpPr>
          <p:spPr>
            <a:xfrm rot="569342">
              <a:off x="4295203" y="3577456"/>
              <a:ext cx="784405" cy="61369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Do 10 jumping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jacks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20BF223-F789-460B-BC33-BF2BAE58825E}"/>
              </a:ext>
            </a:extLst>
          </p:cNvPr>
          <p:cNvGrpSpPr/>
          <p:nvPr/>
        </p:nvGrpSpPr>
        <p:grpSpPr>
          <a:xfrm rot="20780111">
            <a:off x="1940065" y="1382916"/>
            <a:ext cx="889998" cy="897281"/>
            <a:chOff x="4233621" y="3435369"/>
            <a:chExt cx="889998" cy="897281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E0C555D-69B8-4ED2-BBE8-B051BAF01BD5}"/>
                </a:ext>
              </a:extLst>
            </p:cNvPr>
            <p:cNvSpPr/>
            <p:nvPr/>
          </p:nvSpPr>
          <p:spPr>
            <a:xfrm rot="21587882">
              <a:off x="4233621" y="3435369"/>
              <a:ext cx="889998" cy="897281"/>
            </a:xfrm>
            <a:custGeom>
              <a:avLst/>
              <a:gdLst>
                <a:gd name="connsiteX0" fmla="*/ 133350 w 904875"/>
                <a:gd name="connsiteY0" fmla="*/ 0 h 876300"/>
                <a:gd name="connsiteX1" fmla="*/ 0 w 904875"/>
                <a:gd name="connsiteY1" fmla="*/ 742950 h 876300"/>
                <a:gd name="connsiteX2" fmla="*/ 771525 w 904875"/>
                <a:gd name="connsiteY2" fmla="*/ 876300 h 876300"/>
                <a:gd name="connsiteX3" fmla="*/ 904875 w 904875"/>
                <a:gd name="connsiteY3" fmla="*/ 171450 h 876300"/>
                <a:gd name="connsiteX4" fmla="*/ 133350 w 904875"/>
                <a:gd name="connsiteY4" fmla="*/ 0 h 876300"/>
                <a:gd name="connsiteX0" fmla="*/ 133350 w 803071"/>
                <a:gd name="connsiteY0" fmla="*/ 0 h 876300"/>
                <a:gd name="connsiteX1" fmla="*/ 0 w 803071"/>
                <a:gd name="connsiteY1" fmla="*/ 742950 h 876300"/>
                <a:gd name="connsiteX2" fmla="*/ 771525 w 803071"/>
                <a:gd name="connsiteY2" fmla="*/ 876300 h 876300"/>
                <a:gd name="connsiteX3" fmla="*/ 803071 w 803071"/>
                <a:gd name="connsiteY3" fmla="*/ 123873 h 876300"/>
                <a:gd name="connsiteX4" fmla="*/ 133350 w 803071"/>
                <a:gd name="connsiteY4" fmla="*/ 0 h 876300"/>
                <a:gd name="connsiteX0" fmla="*/ 133350 w 803071"/>
                <a:gd name="connsiteY0" fmla="*/ 0 h 899796"/>
                <a:gd name="connsiteX1" fmla="*/ 0 w 803071"/>
                <a:gd name="connsiteY1" fmla="*/ 742950 h 899796"/>
                <a:gd name="connsiteX2" fmla="*/ 714048 w 803071"/>
                <a:gd name="connsiteY2" fmla="*/ 899796 h 899796"/>
                <a:gd name="connsiteX3" fmla="*/ 803071 w 803071"/>
                <a:gd name="connsiteY3" fmla="*/ 123873 h 899796"/>
                <a:gd name="connsiteX4" fmla="*/ 133350 w 803071"/>
                <a:gd name="connsiteY4" fmla="*/ 0 h 899796"/>
                <a:gd name="connsiteX0" fmla="*/ 106504 w 776225"/>
                <a:gd name="connsiteY0" fmla="*/ 0 h 899796"/>
                <a:gd name="connsiteX1" fmla="*/ 0 w 776225"/>
                <a:gd name="connsiteY1" fmla="*/ 779787 h 899796"/>
                <a:gd name="connsiteX2" fmla="*/ 687202 w 776225"/>
                <a:gd name="connsiteY2" fmla="*/ 899796 h 899796"/>
                <a:gd name="connsiteX3" fmla="*/ 776225 w 776225"/>
                <a:gd name="connsiteY3" fmla="*/ 123873 h 899796"/>
                <a:gd name="connsiteX4" fmla="*/ 106504 w 776225"/>
                <a:gd name="connsiteY4" fmla="*/ 0 h 899796"/>
                <a:gd name="connsiteX0" fmla="*/ 106504 w 792699"/>
                <a:gd name="connsiteY0" fmla="*/ 0 h 899796"/>
                <a:gd name="connsiteX1" fmla="*/ 0 w 792699"/>
                <a:gd name="connsiteY1" fmla="*/ 779787 h 899796"/>
                <a:gd name="connsiteX2" fmla="*/ 687202 w 792699"/>
                <a:gd name="connsiteY2" fmla="*/ 899796 h 899796"/>
                <a:gd name="connsiteX3" fmla="*/ 792699 w 792699"/>
                <a:gd name="connsiteY3" fmla="*/ 128433 h 899796"/>
                <a:gd name="connsiteX4" fmla="*/ 106504 w 792699"/>
                <a:gd name="connsiteY4" fmla="*/ 0 h 899796"/>
                <a:gd name="connsiteX0" fmla="*/ 106504 w 792699"/>
                <a:gd name="connsiteY0" fmla="*/ 0 h 896375"/>
                <a:gd name="connsiteX1" fmla="*/ 0 w 792699"/>
                <a:gd name="connsiteY1" fmla="*/ 779787 h 896375"/>
                <a:gd name="connsiteX2" fmla="*/ 674848 w 792699"/>
                <a:gd name="connsiteY2" fmla="*/ 896375 h 896375"/>
                <a:gd name="connsiteX3" fmla="*/ 792699 w 792699"/>
                <a:gd name="connsiteY3" fmla="*/ 128433 h 896375"/>
                <a:gd name="connsiteX4" fmla="*/ 106504 w 792699"/>
                <a:gd name="connsiteY4" fmla="*/ 0 h 896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2699" h="896375">
                  <a:moveTo>
                    <a:pt x="106504" y="0"/>
                  </a:moveTo>
                  <a:lnTo>
                    <a:pt x="0" y="779787"/>
                  </a:lnTo>
                  <a:lnTo>
                    <a:pt x="674848" y="896375"/>
                  </a:lnTo>
                  <a:lnTo>
                    <a:pt x="792699" y="128433"/>
                  </a:lnTo>
                  <a:lnTo>
                    <a:pt x="106504" y="0"/>
                  </a:lnTo>
                  <a:close/>
                </a:path>
              </a:pathLst>
            </a:custGeom>
            <a:solidFill>
              <a:srgbClr val="00B0F0">
                <a:alpha val="5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91ECB08-FA4A-437E-9B46-D408AD05AABA}"/>
                </a:ext>
              </a:extLst>
            </p:cNvPr>
            <p:cNvSpPr/>
            <p:nvPr/>
          </p:nvSpPr>
          <p:spPr>
            <a:xfrm rot="569342">
              <a:off x="4295203" y="3577456"/>
              <a:ext cx="784405" cy="61369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Do 10 jumping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jacks</a:t>
              </a:r>
              <a:endParaRPr lang="en-US" sz="1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A3E2B02A-2D25-4713-B7EB-B6306A0A6C51}"/>
              </a:ext>
            </a:extLst>
          </p:cNvPr>
          <p:cNvSpPr/>
          <p:nvPr/>
        </p:nvSpPr>
        <p:spPr>
          <a:xfrm>
            <a:off x="1311346" y="7001000"/>
            <a:ext cx="4905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E2D1A6-7703-4392-8344-7A507A3E59A0}"/>
              </a:ext>
            </a:extLst>
          </p:cNvPr>
          <p:cNvSpPr/>
          <p:nvPr/>
        </p:nvSpPr>
        <p:spPr>
          <a:xfrm>
            <a:off x="2052163" y="7001000"/>
            <a:ext cx="7344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and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1C32647-45FF-44A7-81E9-F00EEF20ED77}"/>
              </a:ext>
            </a:extLst>
          </p:cNvPr>
          <p:cNvSpPr/>
          <p:nvPr/>
        </p:nvSpPr>
        <p:spPr>
          <a:xfrm>
            <a:off x="2990449" y="7032757"/>
            <a:ext cx="55175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F1AEE89-C22F-461A-BD3A-AA6A616F9A5B}"/>
              </a:ext>
            </a:extLst>
          </p:cNvPr>
          <p:cNvSpPr/>
          <p:nvPr/>
        </p:nvSpPr>
        <p:spPr>
          <a:xfrm>
            <a:off x="4591909" y="7108087"/>
            <a:ext cx="7206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199318B-3F94-4CB8-92CF-F2A464151E98}"/>
              </a:ext>
            </a:extLst>
          </p:cNvPr>
          <p:cNvSpPr/>
          <p:nvPr/>
        </p:nvSpPr>
        <p:spPr>
          <a:xfrm>
            <a:off x="5594766" y="6954560"/>
            <a:ext cx="3866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8A1B277-95ED-411C-A8BB-209AA614A3C7}"/>
              </a:ext>
            </a:extLst>
          </p:cNvPr>
          <p:cNvSpPr/>
          <p:nvPr/>
        </p:nvSpPr>
        <p:spPr>
          <a:xfrm>
            <a:off x="6028368" y="6289243"/>
            <a:ext cx="4828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DE20D93-E2C4-4838-993E-C85DA04A5F0E}"/>
              </a:ext>
            </a:extLst>
          </p:cNvPr>
          <p:cNvSpPr/>
          <p:nvPr/>
        </p:nvSpPr>
        <p:spPr>
          <a:xfrm>
            <a:off x="5875068" y="5498732"/>
            <a:ext cx="4555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BBEE74A-654E-4F2D-A8AE-4EA8BD1B17F1}"/>
              </a:ext>
            </a:extLst>
          </p:cNvPr>
          <p:cNvSpPr/>
          <p:nvPr/>
        </p:nvSpPr>
        <p:spPr>
          <a:xfrm>
            <a:off x="4972862" y="5108668"/>
            <a:ext cx="7496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was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E0A46E-90C0-4285-ADEE-7B160DD12DB9}"/>
              </a:ext>
            </a:extLst>
          </p:cNvPr>
          <p:cNvSpPr/>
          <p:nvPr/>
        </p:nvSpPr>
        <p:spPr>
          <a:xfrm>
            <a:off x="4126877" y="5088368"/>
            <a:ext cx="7681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said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3529808-E771-45BD-96A8-D1C6DC751880}"/>
              </a:ext>
            </a:extLst>
          </p:cNvPr>
          <p:cNvSpPr/>
          <p:nvPr/>
        </p:nvSpPr>
        <p:spPr>
          <a:xfrm>
            <a:off x="3374746" y="5185694"/>
            <a:ext cx="5966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B67E194-58E7-4319-8E36-6BB3CDA4AA96}"/>
              </a:ext>
            </a:extLst>
          </p:cNvPr>
          <p:cNvSpPr/>
          <p:nvPr/>
        </p:nvSpPr>
        <p:spPr>
          <a:xfrm>
            <a:off x="1594298" y="5306709"/>
            <a:ext cx="7824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9C0A85D-1C2B-487E-B140-E642026754B9}"/>
              </a:ext>
            </a:extLst>
          </p:cNvPr>
          <p:cNvSpPr/>
          <p:nvPr/>
        </p:nvSpPr>
        <p:spPr>
          <a:xfrm>
            <a:off x="819862" y="5158751"/>
            <a:ext cx="6928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B7CC37D-1479-470E-8E8F-8DBBF4713ECD}"/>
              </a:ext>
            </a:extLst>
          </p:cNvPr>
          <p:cNvSpPr/>
          <p:nvPr/>
        </p:nvSpPr>
        <p:spPr>
          <a:xfrm>
            <a:off x="295019" y="4565148"/>
            <a:ext cx="6002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13E696-E67A-4676-B13B-FC67E1159C3E}"/>
              </a:ext>
            </a:extLst>
          </p:cNvPr>
          <p:cNvSpPr/>
          <p:nvPr/>
        </p:nvSpPr>
        <p:spPr>
          <a:xfrm>
            <a:off x="404312" y="3787169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863D21-1BA5-4024-92D3-DAB2E19ED089}"/>
              </a:ext>
            </a:extLst>
          </p:cNvPr>
          <p:cNvSpPr/>
          <p:nvPr/>
        </p:nvSpPr>
        <p:spPr>
          <a:xfrm>
            <a:off x="927162" y="3252865"/>
            <a:ext cx="8315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E66C063-6ACB-4D6A-B702-6E731706D53E}"/>
              </a:ext>
            </a:extLst>
          </p:cNvPr>
          <p:cNvSpPr/>
          <p:nvPr/>
        </p:nvSpPr>
        <p:spPr>
          <a:xfrm>
            <a:off x="1829615" y="3175507"/>
            <a:ext cx="6832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but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6" name="Graphic 45" descr="Stars with solid fill">
            <a:extLst>
              <a:ext uri="{FF2B5EF4-FFF2-40B4-BE49-F238E27FC236}">
                <a16:creationId xmlns:a16="http://schemas.microsoft.com/office/drawing/2014/main" id="{09E4E657-10B7-4FBB-BF40-FA120B32DB3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3658" y="1558647"/>
            <a:ext cx="758518" cy="758518"/>
          </a:xfrm>
          <a:prstGeom prst="rect">
            <a:avLst/>
          </a:prstGeom>
        </p:spPr>
      </p:pic>
      <p:pic>
        <p:nvPicPr>
          <p:cNvPr id="47" name="Picture 46" descr="Shape&#10;&#10;Description automatically generated with low confidence">
            <a:extLst>
              <a:ext uri="{FF2B5EF4-FFF2-40B4-BE49-F238E27FC236}">
                <a16:creationId xmlns:a16="http://schemas.microsoft.com/office/drawing/2014/main" id="{48CCE31C-CF7B-4EF1-8B99-2F427C435D54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00FFCC"/>
              </a:clrFrom>
              <a:clrTo>
                <a:srgbClr val="00FF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69" y="7479008"/>
            <a:ext cx="3311573" cy="186276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15686637-095D-45DA-9AF7-DEDA85A47A4D}"/>
              </a:ext>
            </a:extLst>
          </p:cNvPr>
          <p:cNvSpPr/>
          <p:nvPr/>
        </p:nvSpPr>
        <p:spPr>
          <a:xfrm>
            <a:off x="2650538" y="3290893"/>
            <a:ext cx="7344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7B71519-C1A1-4E71-9BE2-7FD37B82A05D}"/>
              </a:ext>
            </a:extLst>
          </p:cNvPr>
          <p:cNvSpPr/>
          <p:nvPr/>
        </p:nvSpPr>
        <p:spPr>
          <a:xfrm>
            <a:off x="3563101" y="3393294"/>
            <a:ext cx="5517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12C305C-E5C5-45F1-954A-CD935448FE4E}"/>
              </a:ext>
            </a:extLst>
          </p:cNvPr>
          <p:cNvSpPr/>
          <p:nvPr/>
        </p:nvSpPr>
        <p:spPr>
          <a:xfrm>
            <a:off x="5066534" y="3642922"/>
            <a:ext cx="8756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F57C87B-8FD5-4BBD-9927-F4F13AEF5734}"/>
              </a:ext>
            </a:extLst>
          </p:cNvPr>
          <p:cNvSpPr/>
          <p:nvPr/>
        </p:nvSpPr>
        <p:spPr>
          <a:xfrm>
            <a:off x="5841388" y="3138451"/>
            <a:ext cx="6719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C626926-5047-4161-B9D2-97968C729ECD}"/>
              </a:ext>
            </a:extLst>
          </p:cNvPr>
          <p:cNvSpPr/>
          <p:nvPr/>
        </p:nvSpPr>
        <p:spPr>
          <a:xfrm>
            <a:off x="5854906" y="2366679"/>
            <a:ext cx="7344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and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CBBB87E-37CE-4686-AD1B-9F151633F7DC}"/>
              </a:ext>
            </a:extLst>
          </p:cNvPr>
          <p:cNvSpPr/>
          <p:nvPr/>
        </p:nvSpPr>
        <p:spPr>
          <a:xfrm>
            <a:off x="5265169" y="1720857"/>
            <a:ext cx="95698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him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D464D89-381C-4FEE-B61A-E4978EB29111}"/>
              </a:ext>
            </a:extLst>
          </p:cNvPr>
          <p:cNvSpPr/>
          <p:nvPr/>
        </p:nvSpPr>
        <p:spPr>
          <a:xfrm>
            <a:off x="4481801" y="1495174"/>
            <a:ext cx="8322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with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90A8C87-0DB7-4D29-8C1F-52458DB6E28D}"/>
              </a:ext>
            </a:extLst>
          </p:cNvPr>
          <p:cNvSpPr/>
          <p:nvPr/>
        </p:nvSpPr>
        <p:spPr>
          <a:xfrm>
            <a:off x="3728954" y="1487098"/>
            <a:ext cx="67197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178DC68-1AF1-41D0-8502-9357939A72AD}"/>
              </a:ext>
            </a:extLst>
          </p:cNvPr>
          <p:cNvSpPr/>
          <p:nvPr/>
        </p:nvSpPr>
        <p:spPr>
          <a:xfrm>
            <a:off x="2979484" y="1478548"/>
            <a:ext cx="4730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0B32D41-014A-4556-AA09-1F9E24D01079}"/>
              </a:ext>
            </a:extLst>
          </p:cNvPr>
          <p:cNvSpPr/>
          <p:nvPr/>
        </p:nvSpPr>
        <p:spPr>
          <a:xfrm>
            <a:off x="1335441" y="1619780"/>
            <a:ext cx="4074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517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366AD66C-E424-40BB-A72C-5AB957BA2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6858000"/>
          </a:xfrm>
          <a:prstGeom prst="rect">
            <a:avLst/>
          </a:prstGeom>
        </p:spPr>
      </p:pic>
      <p:sp>
        <p:nvSpPr>
          <p:cNvPr id="5" name="Text Box 20">
            <a:extLst>
              <a:ext uri="{FF2B5EF4-FFF2-40B4-BE49-F238E27FC236}">
                <a16:creationId xmlns:a16="http://schemas.microsoft.com/office/drawing/2014/main" id="{BC43C321-85CC-4F13-8E92-A5DDE28CDF9F}"/>
              </a:ext>
            </a:extLst>
          </p:cNvPr>
          <p:cNvSpPr txBox="1"/>
          <p:nvPr/>
        </p:nvSpPr>
        <p:spPr>
          <a:xfrm>
            <a:off x="1439481" y="343508"/>
            <a:ext cx="3979038" cy="61927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spc="100" dirty="0">
                <a:solidFill>
                  <a:srgbClr val="000000"/>
                </a:solidFill>
                <a:latin typeface="Aprillia Scrip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Sight Word Game Board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24BCE7-F7D3-492E-B2F0-A3D541BBC877}"/>
              </a:ext>
            </a:extLst>
          </p:cNvPr>
          <p:cNvSpPr/>
          <p:nvPr/>
        </p:nvSpPr>
        <p:spPr>
          <a:xfrm>
            <a:off x="244590" y="7608655"/>
            <a:ext cx="8824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DA3718-8E96-4953-8390-54C27CB9B774}"/>
              </a:ext>
            </a:extLst>
          </p:cNvPr>
          <p:cNvSpPr/>
          <p:nvPr/>
        </p:nvSpPr>
        <p:spPr>
          <a:xfrm>
            <a:off x="133616" y="1035426"/>
            <a:ext cx="10326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Finish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E32E1B-8350-4D66-8D4F-E8238DE6D2F9}"/>
              </a:ext>
            </a:extLst>
          </p:cNvPr>
          <p:cNvSpPr/>
          <p:nvPr/>
        </p:nvSpPr>
        <p:spPr>
          <a:xfrm>
            <a:off x="1426380" y="4310390"/>
            <a:ext cx="43272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Roll the dice, read the word!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465DE1D-9F74-4F16-B404-B68156E2C6DF}"/>
              </a:ext>
            </a:extLst>
          </p:cNvPr>
          <p:cNvGraphicFramePr>
            <a:graphicFrameLocks noGrp="1"/>
          </p:cNvGraphicFramePr>
          <p:nvPr/>
        </p:nvGraphicFramePr>
        <p:xfrm>
          <a:off x="7180035" y="1982467"/>
          <a:ext cx="8966551" cy="83134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141">
                  <a:extLst>
                    <a:ext uri="{9D8B030D-6E8A-4147-A177-3AD203B41FA5}">
                      <a16:colId xmlns:a16="http://schemas.microsoft.com/office/drawing/2014/main" val="2803632214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982885321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594551219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007199164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713049091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473373918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350791328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459872209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3906791227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1531284450"/>
                    </a:ext>
                  </a:extLst>
                </a:gridCol>
                <a:gridCol w="815141">
                  <a:extLst>
                    <a:ext uri="{9D8B030D-6E8A-4147-A177-3AD203B41FA5}">
                      <a16:colId xmlns:a16="http://schemas.microsoft.com/office/drawing/2014/main" val="4129774471"/>
                    </a:ext>
                  </a:extLst>
                </a:gridCol>
              </a:tblGrid>
              <a:tr h="81074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Ball Sight Word Lists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640524"/>
                  </a:ext>
                </a:extLst>
              </a:tr>
              <a:tr h="906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Baseball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Soccer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Basketball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Football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Volleyball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Golf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Tennis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Bowling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Ping Pong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Hockey Puck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Beach Ball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763162703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big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from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away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walk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tell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wash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277608264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good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two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much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05777715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would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keep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03736431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little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about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their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gave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because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0309654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around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work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open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pick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62867868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look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again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first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hurt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199608417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you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long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don't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play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pull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draw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753540204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see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after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new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clean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32680733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kind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grow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73616652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in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ask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start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three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both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777174873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very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black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upon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515641628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off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better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3409333177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help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never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25016360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seven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buy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carry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together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164338550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four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eight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funny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small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please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887136086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ride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every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sleep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warm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under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23807020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could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into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pretty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brown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write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wish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693109992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just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jump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yellow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always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full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many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2626779329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but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blue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green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myself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drink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those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own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615621635"/>
                  </a:ext>
                </a:extLst>
              </a:tr>
              <a:tr h="317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go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will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six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found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laugh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75" marR="7075" marT="7075" marB="0" anchor="ctr"/>
                </a:tc>
                <a:extLst>
                  <a:ext uri="{0D108BD9-81ED-4DB2-BD59-A6C34878D82A}">
                    <a16:rowId xmlns:a16="http://schemas.microsoft.com/office/drawing/2014/main" val="4201370832"/>
                  </a:ext>
                </a:extLst>
              </a:tr>
            </a:tbl>
          </a:graphicData>
        </a:graphic>
      </p:graphicFrame>
      <p:pic>
        <p:nvPicPr>
          <p:cNvPr id="22" name="Graphic 21" descr="Stars with solid fill">
            <a:extLst>
              <a:ext uri="{FF2B5EF4-FFF2-40B4-BE49-F238E27FC236}">
                <a16:creationId xmlns:a16="http://schemas.microsoft.com/office/drawing/2014/main" id="{65E71831-CBFA-4C6F-90BE-03B97783E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658" y="1558647"/>
            <a:ext cx="758518" cy="758518"/>
          </a:xfrm>
          <a:prstGeom prst="rect">
            <a:avLst/>
          </a:prstGeom>
        </p:spPr>
      </p:pic>
      <p:pic>
        <p:nvPicPr>
          <p:cNvPr id="48" name="Graphic 47" descr="Dice outline">
            <a:extLst>
              <a:ext uri="{FF2B5EF4-FFF2-40B4-BE49-F238E27FC236}">
                <a16:creationId xmlns:a16="http://schemas.microsoft.com/office/drawing/2014/main" id="{ABBC6195-4F85-4A75-8E45-4F2DD70B51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8519" y="529306"/>
            <a:ext cx="1037921" cy="1037921"/>
          </a:xfrm>
          <a:prstGeom prst="rect">
            <a:avLst/>
          </a:prstGeom>
        </p:spPr>
      </p:pic>
      <p:pic>
        <p:nvPicPr>
          <p:cNvPr id="49" name="Graphic 48" descr="Lemon outline">
            <a:extLst>
              <a:ext uri="{FF2B5EF4-FFF2-40B4-BE49-F238E27FC236}">
                <a16:creationId xmlns:a16="http://schemas.microsoft.com/office/drawing/2014/main" id="{BB8AEEFA-6804-4865-8418-025FDC52A9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28861" y="2317165"/>
            <a:ext cx="914400" cy="914400"/>
          </a:xfrm>
          <a:prstGeom prst="rect">
            <a:avLst/>
          </a:prstGeom>
        </p:spPr>
      </p:pic>
      <p:pic>
        <p:nvPicPr>
          <p:cNvPr id="50" name="Graphic 49" descr="Open book outline">
            <a:extLst>
              <a:ext uri="{FF2B5EF4-FFF2-40B4-BE49-F238E27FC236}">
                <a16:creationId xmlns:a16="http://schemas.microsoft.com/office/drawing/2014/main" id="{4480E60A-776E-4193-ACCE-06B59F00337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186690">
            <a:off x="4349010" y="5800104"/>
            <a:ext cx="1107968" cy="1107968"/>
          </a:xfrm>
          <a:prstGeom prst="rect">
            <a:avLst/>
          </a:prstGeom>
        </p:spPr>
      </p:pic>
      <p:pic>
        <p:nvPicPr>
          <p:cNvPr id="51" name="Picture 50" descr="Shape&#10;&#10;Description automatically generated with low confidence">
            <a:extLst>
              <a:ext uri="{FF2B5EF4-FFF2-40B4-BE49-F238E27FC236}">
                <a16:creationId xmlns:a16="http://schemas.microsoft.com/office/drawing/2014/main" id="{0146E94C-8D28-469D-A640-C49EF5B9233B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00FFCC"/>
              </a:clrFrom>
              <a:clrTo>
                <a:srgbClr val="00FF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69" y="7479008"/>
            <a:ext cx="3311573" cy="18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05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553</Words>
  <Application>Microsoft Office PowerPoint</Application>
  <PresentationFormat>Letter Paper (8.5x11 in)</PresentationFormat>
  <Paragraphs>505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Aprillia Script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Daugherty</dc:creator>
  <cp:lastModifiedBy>Kristina Daugherty</cp:lastModifiedBy>
  <cp:revision>7</cp:revision>
  <dcterms:created xsi:type="dcterms:W3CDTF">2022-01-15T02:16:35Z</dcterms:created>
  <dcterms:modified xsi:type="dcterms:W3CDTF">2022-01-15T05:00:36Z</dcterms:modified>
</cp:coreProperties>
</file>