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58" r:id="rId6"/>
    <p:sldId id="260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4B2E"/>
    <a:srgbClr val="493225"/>
    <a:srgbClr val="E4A77B"/>
    <a:srgbClr val="D1986D"/>
    <a:srgbClr val="523410"/>
    <a:srgbClr val="543817"/>
    <a:srgbClr val="4D3629"/>
    <a:srgbClr val="645045"/>
    <a:srgbClr val="E6E6E6"/>
    <a:srgbClr val="8B9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746" autoAdjust="0"/>
  </p:normalViewPr>
  <p:slideViewPr>
    <p:cSldViewPr snapToGrid="0">
      <p:cViewPr varScale="1">
        <p:scale>
          <a:sx n="41" d="100"/>
          <a:sy n="41" d="100"/>
        </p:scale>
        <p:origin x="16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5495-AFE3-4D73-8834-48270151F80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7E1-6A8F-4B94-88AE-A7AE4E6E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4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5495-AFE3-4D73-8834-48270151F80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7E1-6A8F-4B94-88AE-A7AE4E6E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6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5495-AFE3-4D73-8834-48270151F80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7E1-6A8F-4B94-88AE-A7AE4E6E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9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5495-AFE3-4D73-8834-48270151F80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7E1-6A8F-4B94-88AE-A7AE4E6E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5495-AFE3-4D73-8834-48270151F80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7E1-6A8F-4B94-88AE-A7AE4E6E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9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5495-AFE3-4D73-8834-48270151F80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7E1-6A8F-4B94-88AE-A7AE4E6E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3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5495-AFE3-4D73-8834-48270151F80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7E1-6A8F-4B94-88AE-A7AE4E6E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8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5495-AFE3-4D73-8834-48270151F80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7E1-6A8F-4B94-88AE-A7AE4E6E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6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5495-AFE3-4D73-8834-48270151F80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7E1-6A8F-4B94-88AE-A7AE4E6E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38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5495-AFE3-4D73-8834-48270151F80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7E1-6A8F-4B94-88AE-A7AE4E6E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7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85495-AFE3-4D73-8834-48270151F80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B67E1-6A8F-4B94-88AE-A7AE4E6E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744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85495-AFE3-4D73-8834-48270151F806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B67E1-6A8F-4B94-88AE-A7AE4E6EA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3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A1635D-93F0-47C5-A513-510EAB965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0" y="270546"/>
            <a:ext cx="1980784" cy="1980784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EF6AB8DC-CF72-4E75-B614-C9A7881564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13933" r="15394" b="11918"/>
          <a:stretch/>
        </p:blipFill>
        <p:spPr>
          <a:xfrm>
            <a:off x="615892" y="2551574"/>
            <a:ext cx="6548286" cy="6449370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33F7B22A-6B3E-48E2-B667-9B0B6501AF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FFCC"/>
              </a:clrFrom>
              <a:clrTo>
                <a:srgbClr val="00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21" y="8508066"/>
            <a:ext cx="2943518" cy="165572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5A661D87-9CE6-4D5C-AAC0-E77D6F024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124" y="874780"/>
            <a:ext cx="48188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Goal Tracker</a:t>
            </a:r>
            <a:endParaRPr kumimoji="0" lang="en-US" altLang="en-US" sz="1800" b="0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C7E29F47-4F70-4AB7-9940-98A5830A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124" y="450000"/>
            <a:ext cx="26648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solidFill>
                  <a:sysClr val="windowText" lastClr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MINECRAFT</a:t>
            </a:r>
            <a:endParaRPr kumimoji="0" lang="en-US" altLang="en-US" sz="4000" b="0" i="0" u="none" strike="noStrike" cap="none" normalizeH="0" baseline="0" dirty="0">
              <a:solidFill>
                <a:sysClr val="windowText" lastClr="000000"/>
              </a:solidFill>
              <a:effectLst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C9DF20A-BBCA-42AE-8D47-78466F413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39144"/>
              </p:ext>
            </p:extLst>
          </p:nvPr>
        </p:nvGraphicFramePr>
        <p:xfrm>
          <a:off x="937690" y="2727794"/>
          <a:ext cx="5972780" cy="600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78">
                  <a:extLst>
                    <a:ext uri="{9D8B030D-6E8A-4147-A177-3AD203B41FA5}">
                      <a16:colId xmlns:a16="http://schemas.microsoft.com/office/drawing/2014/main" val="1635600757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1121401940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3490629151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441341021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1534279352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472791971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379757297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3875651736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3243126707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1374394051"/>
                    </a:ext>
                  </a:extLst>
                </a:gridCol>
              </a:tblGrid>
              <a:tr h="582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949879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26138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703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78157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26240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94436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47274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5868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27633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865136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A1D6C4-0AA9-4A36-BE73-C5173F108967}"/>
              </a:ext>
            </a:extLst>
          </p:cNvPr>
          <p:cNvCxnSpPr>
            <a:cxnSpLocks/>
          </p:cNvCxnSpPr>
          <p:nvPr/>
        </p:nvCxnSpPr>
        <p:spPr>
          <a:xfrm>
            <a:off x="357961" y="7537622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255F12-DC04-48C1-B92E-3EEEFD46F4C5}"/>
              </a:ext>
            </a:extLst>
          </p:cNvPr>
          <p:cNvCxnSpPr>
            <a:cxnSpLocks/>
          </p:cNvCxnSpPr>
          <p:nvPr/>
        </p:nvCxnSpPr>
        <p:spPr>
          <a:xfrm>
            <a:off x="309194" y="6347605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2CAB7B-0E9B-4E36-9A57-A437627372BF}"/>
              </a:ext>
            </a:extLst>
          </p:cNvPr>
          <p:cNvCxnSpPr>
            <a:cxnSpLocks/>
          </p:cNvCxnSpPr>
          <p:nvPr/>
        </p:nvCxnSpPr>
        <p:spPr>
          <a:xfrm>
            <a:off x="309194" y="5121919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D03209-B92A-4296-8C22-BA0320566E95}"/>
              </a:ext>
            </a:extLst>
          </p:cNvPr>
          <p:cNvCxnSpPr>
            <a:cxnSpLocks/>
          </p:cNvCxnSpPr>
          <p:nvPr/>
        </p:nvCxnSpPr>
        <p:spPr>
          <a:xfrm>
            <a:off x="248371" y="3931902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EA6B5E-8862-4B0F-B36C-045544D69E4B}"/>
              </a:ext>
            </a:extLst>
          </p:cNvPr>
          <p:cNvCxnSpPr>
            <a:cxnSpLocks/>
          </p:cNvCxnSpPr>
          <p:nvPr/>
        </p:nvCxnSpPr>
        <p:spPr>
          <a:xfrm>
            <a:off x="248371" y="2727794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1AC8B6F-C522-47AD-B6F0-F17442F6C30B}"/>
              </a:ext>
            </a:extLst>
          </p:cNvPr>
          <p:cNvSpPr/>
          <p:nvPr/>
        </p:nvSpPr>
        <p:spPr>
          <a:xfrm>
            <a:off x="6920725" y="7058800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DD47B3-A772-456A-B6DA-DC8604B17D00}"/>
              </a:ext>
            </a:extLst>
          </p:cNvPr>
          <p:cNvSpPr/>
          <p:nvPr/>
        </p:nvSpPr>
        <p:spPr>
          <a:xfrm>
            <a:off x="6916517" y="5847023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4</a:t>
            </a:r>
            <a:r>
              <a:rPr lang="en-US" sz="2800" b="0" cap="none" spc="0" dirty="0">
                <a:ln w="0"/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D0F0CE-A687-495C-9517-89B46CC4EEF5}"/>
              </a:ext>
            </a:extLst>
          </p:cNvPr>
          <p:cNvSpPr/>
          <p:nvPr/>
        </p:nvSpPr>
        <p:spPr>
          <a:xfrm>
            <a:off x="6910470" y="4654777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ECD36C-F493-4950-9C16-494C339B7BD7}"/>
              </a:ext>
            </a:extLst>
          </p:cNvPr>
          <p:cNvSpPr/>
          <p:nvPr/>
        </p:nvSpPr>
        <p:spPr>
          <a:xfrm>
            <a:off x="6889102" y="3462531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8</a:t>
            </a:r>
            <a:r>
              <a:rPr lang="en-US" sz="2800" b="0" cap="none" spc="0" dirty="0">
                <a:ln w="0"/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C3F633-5A43-42B7-9D9E-D1D6F858971A}"/>
              </a:ext>
            </a:extLst>
          </p:cNvPr>
          <p:cNvSpPr/>
          <p:nvPr/>
        </p:nvSpPr>
        <p:spPr>
          <a:xfrm>
            <a:off x="6516989" y="2037328"/>
            <a:ext cx="10406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gradFill flip="none" rotWithShape="1">
                  <a:gsLst>
                    <a:gs pos="16000">
                      <a:schemeClr val="accent4">
                        <a:lumMod val="50000"/>
                      </a:schemeClr>
                    </a:gs>
                    <a:gs pos="53000">
                      <a:schemeClr val="accent4"/>
                    </a:gs>
                    <a:gs pos="90000">
                      <a:schemeClr val="accent4">
                        <a:lumMod val="50000"/>
                      </a:schemeClr>
                    </a:gs>
                  </a:gsLst>
                  <a:lin ang="2700000" scaled="1"/>
                  <a:tileRect/>
                </a:gradFill>
              </a:rPr>
              <a:t>100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F696F1-65DD-4CDD-A2CA-1B1CCD9A8EC5}"/>
              </a:ext>
            </a:extLst>
          </p:cNvPr>
          <p:cNvSpPr/>
          <p:nvPr/>
        </p:nvSpPr>
        <p:spPr>
          <a:xfrm>
            <a:off x="2436051" y="2076740"/>
            <a:ext cx="3634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gradFill flip="none" rotWithShape="1">
                  <a:gsLst>
                    <a:gs pos="16000">
                      <a:schemeClr val="accent4">
                        <a:lumMod val="50000"/>
                      </a:schemeClr>
                    </a:gs>
                    <a:gs pos="53000">
                      <a:schemeClr val="accent4"/>
                    </a:gs>
                    <a:gs pos="90000">
                      <a:schemeClr val="accent4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Aprillia Script" pitchFamily="2" charset="0"/>
              </a:rPr>
              <a:t>Hooray! You did it!</a:t>
            </a:r>
          </a:p>
        </p:txBody>
      </p:sp>
      <p:pic>
        <p:nvPicPr>
          <p:cNvPr id="35" name="Graphic 34" descr="Stars with solid fill">
            <a:extLst>
              <a:ext uri="{FF2B5EF4-FFF2-40B4-BE49-F238E27FC236}">
                <a16:creationId xmlns:a16="http://schemas.microsoft.com/office/drawing/2014/main" id="{47E72E37-3958-4CB8-B0A6-A65382361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45428">
            <a:off x="6031286" y="2142425"/>
            <a:ext cx="550151" cy="550151"/>
          </a:xfrm>
          <a:prstGeom prst="rect">
            <a:avLst/>
          </a:prstGeom>
        </p:spPr>
      </p:pic>
      <p:pic>
        <p:nvPicPr>
          <p:cNvPr id="36" name="Graphic 35" descr="Stars with solid fill">
            <a:extLst>
              <a:ext uri="{FF2B5EF4-FFF2-40B4-BE49-F238E27FC236}">
                <a16:creationId xmlns:a16="http://schemas.microsoft.com/office/drawing/2014/main" id="{CDE6FF24-910A-40AB-BDE6-5E3CBE286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154572" flipH="1">
            <a:off x="2007627" y="2158764"/>
            <a:ext cx="550151" cy="5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5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picture containing first-aid kit&#10;&#10;Description automatically generated">
            <a:extLst>
              <a:ext uri="{FF2B5EF4-FFF2-40B4-BE49-F238E27FC236}">
                <a16:creationId xmlns:a16="http://schemas.microsoft.com/office/drawing/2014/main" id="{C2B6C472-7F8F-4EF9-A974-B580D7938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423" r="92077">
                        <a14:foregroundMark x1="6731" y1="41100" x2="24462" y2="26500"/>
                        <a14:foregroundMark x1="24462" y1="26500" x2="26385" y2="18050"/>
                        <a14:foregroundMark x1="43962" y1="42150" x2="57346" y2="26000"/>
                        <a14:foregroundMark x1="57346" y1="26000" x2="58654" y2="21800"/>
                        <a14:foregroundMark x1="75269" y1="40900" x2="86385" y2="28750"/>
                        <a14:foregroundMark x1="86385" y1="28750" x2="90769" y2="21200"/>
                        <a14:foregroundMark x1="75885" y1="77650" x2="83885" y2="57300"/>
                        <a14:foregroundMark x1="8154" y1="83300" x2="20654" y2="59500"/>
                        <a14:foregroundMark x1="20654" y1="59500" x2="21115" y2="57950"/>
                        <a14:foregroundMark x1="16962" y1="77900" x2="18692" y2="71050"/>
                        <a14:foregroundMark x1="24308" y1="75800" x2="24308" y2="67700"/>
                        <a14:foregroundMark x1="9923" y1="74150" x2="9923" y2="67900"/>
                        <a14:foregroundMark x1="9923" y1="67900" x2="9923" y2="67900"/>
                        <a14:foregroundMark x1="91231" y1="80350" x2="92077" y2="72650"/>
                        <a14:foregroundMark x1="92077" y1="72650" x2="90923" y2="60250"/>
                        <a14:foregroundMark x1="42500" y1="81400" x2="58962" y2="58550"/>
                        <a14:foregroundMark x1="54962" y1="81400" x2="42846" y2="81850"/>
                        <a14:foregroundMark x1="25423" y1="20350" x2="22654" y2="36200"/>
                        <a14:foregroundMark x1="22654" y1="36200" x2="18115" y2="39400"/>
                        <a14:foregroundMark x1="18115" y1="39400" x2="6423" y2="40700"/>
                        <a14:foregroundMark x1="8962" y1="19300" x2="9462" y2="33650"/>
                        <a14:foregroundMark x1="9462" y1="33650" x2="21654" y2="41150"/>
                        <a14:foregroundMark x1="21654" y1="41150" x2="25962" y2="41800"/>
                        <a14:foregroundMark x1="25962" y1="41800" x2="26692" y2="41550"/>
                        <a14:foregroundMark x1="23654" y1="45500" x2="23654" y2="45500"/>
                        <a14:foregroundMark x1="10077" y1="45300" x2="10077" y2="45300"/>
                        <a14:foregroundMark x1="90423" y1="76850" x2="84692" y2="65150"/>
                        <a14:foregroundMark x1="84692" y1="65150" x2="77808" y2="58800"/>
                        <a14:foregroundMark x1="50962" y1="63150" x2="41885" y2="63550"/>
                        <a14:foregroundMark x1="22077" y1="68750" x2="21731" y2="75800"/>
                        <a14:foregroundMark x1="27192" y1="78900" x2="8500" y2="77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65" t="16063" r="6195" b="54755"/>
          <a:stretch/>
        </p:blipFill>
        <p:spPr>
          <a:xfrm>
            <a:off x="1548227" y="3314708"/>
            <a:ext cx="4812092" cy="4811456"/>
          </a:xfrm>
          <a:prstGeom prst="rect">
            <a:avLst/>
          </a:prstGeom>
          <a:ln w="28575">
            <a:noFill/>
          </a:ln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C9DF20A-BBCA-42AE-8D47-78466F413135}"/>
              </a:ext>
            </a:extLst>
          </p:cNvPr>
          <p:cNvGraphicFramePr>
            <a:graphicFrameLocks noGrp="1"/>
          </p:cNvGraphicFramePr>
          <p:nvPr/>
        </p:nvGraphicFramePr>
        <p:xfrm>
          <a:off x="937690" y="2727794"/>
          <a:ext cx="5972780" cy="600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78">
                  <a:extLst>
                    <a:ext uri="{9D8B030D-6E8A-4147-A177-3AD203B41FA5}">
                      <a16:colId xmlns:a16="http://schemas.microsoft.com/office/drawing/2014/main" val="1635600757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1121401940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3490629151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441341021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1534279352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472791971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379757297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3875651736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3243126707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1374394051"/>
                    </a:ext>
                  </a:extLst>
                </a:gridCol>
              </a:tblGrid>
              <a:tr h="582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949879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26138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703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78157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26240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94436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47274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5868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27633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8651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3A1635D-93F0-47C5-A513-510EAB965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0" y="270546"/>
            <a:ext cx="1980784" cy="198078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33F7B22A-6B3E-48E2-B667-9B0B6501AF0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FFCC"/>
              </a:clrFrom>
              <a:clrTo>
                <a:srgbClr val="00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21" y="8508066"/>
            <a:ext cx="2943518" cy="165572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5A661D87-9CE6-4D5C-AAC0-E77D6F024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124" y="874780"/>
            <a:ext cx="48188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Goal Tracker</a:t>
            </a:r>
            <a:endParaRPr kumimoji="0" lang="en-US" altLang="en-US" sz="1800" b="0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C7E29F47-4F70-4AB7-9940-98A5830A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124" y="450000"/>
            <a:ext cx="26648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solidFill>
                  <a:sysClr val="windowText" lastClr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MINECRAFT</a:t>
            </a:r>
            <a:endParaRPr kumimoji="0" lang="en-US" altLang="en-US" sz="4000" b="0" i="0" u="none" strike="noStrike" cap="none" normalizeH="0" baseline="0" dirty="0">
              <a:solidFill>
                <a:sysClr val="windowText" lastClr="000000"/>
              </a:solidFill>
              <a:effectLst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A1D6C4-0AA9-4A36-BE73-C5173F108967}"/>
              </a:ext>
            </a:extLst>
          </p:cNvPr>
          <p:cNvCxnSpPr>
            <a:cxnSpLocks/>
          </p:cNvCxnSpPr>
          <p:nvPr/>
        </p:nvCxnSpPr>
        <p:spPr>
          <a:xfrm>
            <a:off x="357961" y="7537622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255F12-DC04-48C1-B92E-3EEEFD46F4C5}"/>
              </a:ext>
            </a:extLst>
          </p:cNvPr>
          <p:cNvCxnSpPr>
            <a:cxnSpLocks/>
          </p:cNvCxnSpPr>
          <p:nvPr/>
        </p:nvCxnSpPr>
        <p:spPr>
          <a:xfrm>
            <a:off x="309194" y="6347605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2CAB7B-0E9B-4E36-9A57-A437627372BF}"/>
              </a:ext>
            </a:extLst>
          </p:cNvPr>
          <p:cNvCxnSpPr>
            <a:cxnSpLocks/>
          </p:cNvCxnSpPr>
          <p:nvPr/>
        </p:nvCxnSpPr>
        <p:spPr>
          <a:xfrm>
            <a:off x="309194" y="5121919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D03209-B92A-4296-8C22-BA0320566E95}"/>
              </a:ext>
            </a:extLst>
          </p:cNvPr>
          <p:cNvCxnSpPr>
            <a:cxnSpLocks/>
          </p:cNvCxnSpPr>
          <p:nvPr/>
        </p:nvCxnSpPr>
        <p:spPr>
          <a:xfrm>
            <a:off x="248371" y="3931902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EA6B5E-8862-4B0F-B36C-045544D69E4B}"/>
              </a:ext>
            </a:extLst>
          </p:cNvPr>
          <p:cNvCxnSpPr>
            <a:cxnSpLocks/>
          </p:cNvCxnSpPr>
          <p:nvPr/>
        </p:nvCxnSpPr>
        <p:spPr>
          <a:xfrm>
            <a:off x="248371" y="2727794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1AC8B6F-C522-47AD-B6F0-F17442F6C30B}"/>
              </a:ext>
            </a:extLst>
          </p:cNvPr>
          <p:cNvSpPr/>
          <p:nvPr/>
        </p:nvSpPr>
        <p:spPr>
          <a:xfrm>
            <a:off x="6920725" y="7058800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DD47B3-A772-456A-B6DA-DC8604B17D00}"/>
              </a:ext>
            </a:extLst>
          </p:cNvPr>
          <p:cNvSpPr/>
          <p:nvPr/>
        </p:nvSpPr>
        <p:spPr>
          <a:xfrm>
            <a:off x="6916517" y="5847023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4</a:t>
            </a:r>
            <a:r>
              <a:rPr lang="en-US" sz="2800" b="0" cap="none" spc="0" dirty="0">
                <a:ln w="0"/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D0F0CE-A687-495C-9517-89B46CC4EEF5}"/>
              </a:ext>
            </a:extLst>
          </p:cNvPr>
          <p:cNvSpPr/>
          <p:nvPr/>
        </p:nvSpPr>
        <p:spPr>
          <a:xfrm>
            <a:off x="6910470" y="4654777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ECD36C-F493-4950-9C16-494C339B7BD7}"/>
              </a:ext>
            </a:extLst>
          </p:cNvPr>
          <p:cNvSpPr/>
          <p:nvPr/>
        </p:nvSpPr>
        <p:spPr>
          <a:xfrm>
            <a:off x="6889102" y="3462531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8</a:t>
            </a:r>
            <a:r>
              <a:rPr lang="en-US" sz="2800" b="0" cap="none" spc="0" dirty="0">
                <a:ln w="0"/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C3F633-5A43-42B7-9D9E-D1D6F858971A}"/>
              </a:ext>
            </a:extLst>
          </p:cNvPr>
          <p:cNvSpPr/>
          <p:nvPr/>
        </p:nvSpPr>
        <p:spPr>
          <a:xfrm>
            <a:off x="6516989" y="2037328"/>
            <a:ext cx="10406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gradFill flip="none" rotWithShape="1">
                  <a:gsLst>
                    <a:gs pos="16000">
                      <a:schemeClr val="accent4">
                        <a:lumMod val="50000"/>
                      </a:schemeClr>
                    </a:gs>
                    <a:gs pos="53000">
                      <a:schemeClr val="accent4"/>
                    </a:gs>
                    <a:gs pos="90000">
                      <a:schemeClr val="accent4">
                        <a:lumMod val="50000"/>
                      </a:schemeClr>
                    </a:gs>
                  </a:gsLst>
                  <a:lin ang="2700000" scaled="1"/>
                  <a:tileRect/>
                </a:gradFill>
              </a:rPr>
              <a:t>100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F696F1-65DD-4CDD-A2CA-1B1CCD9A8EC5}"/>
              </a:ext>
            </a:extLst>
          </p:cNvPr>
          <p:cNvSpPr/>
          <p:nvPr/>
        </p:nvSpPr>
        <p:spPr>
          <a:xfrm>
            <a:off x="2436051" y="2076740"/>
            <a:ext cx="3634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gradFill flip="none" rotWithShape="1">
                  <a:gsLst>
                    <a:gs pos="16000">
                      <a:schemeClr val="accent4">
                        <a:lumMod val="50000"/>
                      </a:schemeClr>
                    </a:gs>
                    <a:gs pos="53000">
                      <a:schemeClr val="accent4"/>
                    </a:gs>
                    <a:gs pos="90000">
                      <a:schemeClr val="accent4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Aprillia Script" pitchFamily="2" charset="0"/>
              </a:rPr>
              <a:t>Hooray! You did it!</a:t>
            </a:r>
          </a:p>
        </p:txBody>
      </p:sp>
      <p:pic>
        <p:nvPicPr>
          <p:cNvPr id="35" name="Graphic 34" descr="Stars with solid fill">
            <a:extLst>
              <a:ext uri="{FF2B5EF4-FFF2-40B4-BE49-F238E27FC236}">
                <a16:creationId xmlns:a16="http://schemas.microsoft.com/office/drawing/2014/main" id="{47E72E37-3958-4CB8-B0A6-A65382361E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45428">
            <a:off x="6031286" y="2142425"/>
            <a:ext cx="550151" cy="550151"/>
          </a:xfrm>
          <a:prstGeom prst="rect">
            <a:avLst/>
          </a:prstGeom>
        </p:spPr>
      </p:pic>
      <p:pic>
        <p:nvPicPr>
          <p:cNvPr id="36" name="Graphic 35" descr="Stars with solid fill">
            <a:extLst>
              <a:ext uri="{FF2B5EF4-FFF2-40B4-BE49-F238E27FC236}">
                <a16:creationId xmlns:a16="http://schemas.microsoft.com/office/drawing/2014/main" id="{CDE6FF24-910A-40AB-BDE6-5E3CBE286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154572" flipH="1">
            <a:off x="2007627" y="2158764"/>
            <a:ext cx="550151" cy="5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6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0DC56B-C053-47E9-869C-1A9561C20352}"/>
              </a:ext>
            </a:extLst>
          </p:cNvPr>
          <p:cNvGrpSpPr>
            <a:grpSpLocks noChangeAspect="1"/>
          </p:cNvGrpSpPr>
          <p:nvPr/>
        </p:nvGrpSpPr>
        <p:grpSpPr>
          <a:xfrm>
            <a:off x="-61473" y="1910929"/>
            <a:ext cx="7652603" cy="7342043"/>
            <a:chOff x="-856289" y="987557"/>
            <a:chExt cx="9276995" cy="8900514"/>
          </a:xfrm>
        </p:grpSpPr>
        <p:pic>
          <p:nvPicPr>
            <p:cNvPr id="40" name="Picture 39" descr="Chart, treemap chart&#10;&#10;Description automatically generated">
              <a:extLst>
                <a:ext uri="{FF2B5EF4-FFF2-40B4-BE49-F238E27FC236}">
                  <a16:creationId xmlns:a16="http://schemas.microsoft.com/office/drawing/2014/main" id="{350459C0-A9AD-409A-A7CD-25D9940D9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16" t="38772" r="61549" b="38361"/>
            <a:stretch/>
          </p:blipFill>
          <p:spPr>
            <a:xfrm>
              <a:off x="-856289" y="987557"/>
              <a:ext cx="9276995" cy="890051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B6EF46-69EA-479D-8FBD-9285D780A9FB}"/>
                </a:ext>
              </a:extLst>
            </p:cNvPr>
            <p:cNvSpPr/>
            <p:nvPr/>
          </p:nvSpPr>
          <p:spPr>
            <a:xfrm>
              <a:off x="237482" y="2733847"/>
              <a:ext cx="688470" cy="6746376"/>
            </a:xfrm>
            <a:prstGeom prst="rect">
              <a:avLst/>
            </a:prstGeom>
            <a:solidFill>
              <a:srgbClr val="BE4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19554C0-A538-408E-9316-77A38230D89C}"/>
                </a:ext>
              </a:extLst>
            </p:cNvPr>
            <p:cNvSpPr/>
            <p:nvPr/>
          </p:nvSpPr>
          <p:spPr>
            <a:xfrm>
              <a:off x="6908196" y="2724531"/>
              <a:ext cx="688470" cy="6746377"/>
            </a:xfrm>
            <a:prstGeom prst="rect">
              <a:avLst/>
            </a:prstGeom>
            <a:solidFill>
              <a:srgbClr val="BE4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FBC9A30-3A65-46DF-AD44-26B12EB606CD}"/>
                </a:ext>
              </a:extLst>
            </p:cNvPr>
            <p:cNvSpPr/>
            <p:nvPr/>
          </p:nvSpPr>
          <p:spPr>
            <a:xfrm rot="5400000">
              <a:off x="3218961" y="5788810"/>
              <a:ext cx="774741" cy="6608079"/>
            </a:xfrm>
            <a:prstGeom prst="rect">
              <a:avLst/>
            </a:prstGeom>
            <a:solidFill>
              <a:srgbClr val="BE4B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C9DF20A-BBCA-42AE-8D47-78466F413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957378"/>
              </p:ext>
            </p:extLst>
          </p:nvPr>
        </p:nvGraphicFramePr>
        <p:xfrm>
          <a:off x="856625" y="2726163"/>
          <a:ext cx="6061880" cy="6190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2600">
                  <a:extLst>
                    <a:ext uri="{9D8B030D-6E8A-4147-A177-3AD203B41FA5}">
                      <a16:colId xmlns:a16="http://schemas.microsoft.com/office/drawing/2014/main" val="1635600757"/>
                    </a:ext>
                  </a:extLst>
                </a:gridCol>
                <a:gridCol w="621655">
                  <a:extLst>
                    <a:ext uri="{9D8B030D-6E8A-4147-A177-3AD203B41FA5}">
                      <a16:colId xmlns:a16="http://schemas.microsoft.com/office/drawing/2014/main" val="1121401940"/>
                    </a:ext>
                  </a:extLst>
                </a:gridCol>
                <a:gridCol w="609266">
                  <a:extLst>
                    <a:ext uri="{9D8B030D-6E8A-4147-A177-3AD203B41FA5}">
                      <a16:colId xmlns:a16="http://schemas.microsoft.com/office/drawing/2014/main" val="3490629151"/>
                    </a:ext>
                  </a:extLst>
                </a:gridCol>
                <a:gridCol w="598589">
                  <a:extLst>
                    <a:ext uri="{9D8B030D-6E8A-4147-A177-3AD203B41FA5}">
                      <a16:colId xmlns:a16="http://schemas.microsoft.com/office/drawing/2014/main" val="441341021"/>
                    </a:ext>
                  </a:extLst>
                </a:gridCol>
                <a:gridCol w="609424">
                  <a:extLst>
                    <a:ext uri="{9D8B030D-6E8A-4147-A177-3AD203B41FA5}">
                      <a16:colId xmlns:a16="http://schemas.microsoft.com/office/drawing/2014/main" val="1534279352"/>
                    </a:ext>
                  </a:extLst>
                </a:gridCol>
                <a:gridCol w="647166">
                  <a:extLst>
                    <a:ext uri="{9D8B030D-6E8A-4147-A177-3AD203B41FA5}">
                      <a16:colId xmlns:a16="http://schemas.microsoft.com/office/drawing/2014/main" val="47279197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97572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756517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85720318"/>
                    </a:ext>
                  </a:extLst>
                </a:gridCol>
                <a:gridCol w="584380">
                  <a:extLst>
                    <a:ext uri="{9D8B030D-6E8A-4147-A177-3AD203B41FA5}">
                      <a16:colId xmlns:a16="http://schemas.microsoft.com/office/drawing/2014/main" val="2894177143"/>
                    </a:ext>
                  </a:extLst>
                </a:gridCol>
              </a:tblGrid>
              <a:tr h="620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949879"/>
                  </a:ext>
                </a:extLst>
              </a:tr>
              <a:tr h="6310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261385"/>
                  </a:ext>
                </a:extLst>
              </a:tr>
              <a:tr h="5982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70303"/>
                  </a:ext>
                </a:extLst>
              </a:tr>
              <a:tr h="625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781573"/>
                  </a:ext>
                </a:extLst>
              </a:tr>
              <a:tr h="615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262405"/>
                  </a:ext>
                </a:extLst>
              </a:tr>
              <a:tr h="6040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944362"/>
                  </a:ext>
                </a:extLst>
              </a:tr>
              <a:tr h="615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472740"/>
                  </a:ext>
                </a:extLst>
              </a:tr>
              <a:tr h="631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586800"/>
                  </a:ext>
                </a:extLst>
              </a:tr>
              <a:tr h="6193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156448"/>
                  </a:ext>
                </a:extLst>
              </a:tr>
              <a:tr h="631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61252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3A1635D-93F0-47C5-A513-510EAB965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0" y="270546"/>
            <a:ext cx="1980784" cy="198078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33F7B22A-6B3E-48E2-B667-9B0B6501AF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FFCC"/>
              </a:clrFrom>
              <a:clrTo>
                <a:srgbClr val="00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21" y="8508066"/>
            <a:ext cx="2943518" cy="165572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5A661D87-9CE6-4D5C-AAC0-E77D6F024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124" y="874780"/>
            <a:ext cx="48188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Goal Tracker</a:t>
            </a:r>
            <a:endParaRPr kumimoji="0" lang="en-US" altLang="en-US" sz="1800" b="0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C7E29F47-4F70-4AB7-9940-98A5830A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124" y="450000"/>
            <a:ext cx="26648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solidFill>
                  <a:sysClr val="windowText" lastClr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MINECRAFT</a:t>
            </a:r>
            <a:endParaRPr kumimoji="0" lang="en-US" altLang="en-US" sz="4000" b="0" i="0" u="none" strike="noStrike" cap="none" normalizeH="0" baseline="0" dirty="0">
              <a:solidFill>
                <a:sysClr val="windowText" lastClr="000000"/>
              </a:solidFill>
              <a:effectLst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A1D6C4-0AA9-4A36-BE73-C5173F108967}"/>
              </a:ext>
            </a:extLst>
          </p:cNvPr>
          <p:cNvCxnSpPr>
            <a:cxnSpLocks/>
          </p:cNvCxnSpPr>
          <p:nvPr/>
        </p:nvCxnSpPr>
        <p:spPr>
          <a:xfrm>
            <a:off x="378352" y="7659952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255F12-DC04-48C1-B92E-3EEEFD46F4C5}"/>
              </a:ext>
            </a:extLst>
          </p:cNvPr>
          <p:cNvCxnSpPr>
            <a:cxnSpLocks/>
          </p:cNvCxnSpPr>
          <p:nvPr/>
        </p:nvCxnSpPr>
        <p:spPr>
          <a:xfrm>
            <a:off x="360398" y="6407968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2CAB7B-0E9B-4E36-9A57-A437627372BF}"/>
              </a:ext>
            </a:extLst>
          </p:cNvPr>
          <p:cNvCxnSpPr>
            <a:cxnSpLocks/>
          </p:cNvCxnSpPr>
          <p:nvPr/>
        </p:nvCxnSpPr>
        <p:spPr>
          <a:xfrm>
            <a:off x="355334" y="5190131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D03209-B92A-4296-8C22-BA0320566E95}"/>
              </a:ext>
            </a:extLst>
          </p:cNvPr>
          <p:cNvCxnSpPr>
            <a:cxnSpLocks/>
          </p:cNvCxnSpPr>
          <p:nvPr/>
        </p:nvCxnSpPr>
        <p:spPr>
          <a:xfrm>
            <a:off x="316007" y="3977946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EA6B5E-8862-4B0F-B36C-045544D69E4B}"/>
              </a:ext>
            </a:extLst>
          </p:cNvPr>
          <p:cNvCxnSpPr>
            <a:cxnSpLocks/>
          </p:cNvCxnSpPr>
          <p:nvPr/>
        </p:nvCxnSpPr>
        <p:spPr>
          <a:xfrm>
            <a:off x="248371" y="2727794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1AC8B6F-C522-47AD-B6F0-F17442F6C30B}"/>
              </a:ext>
            </a:extLst>
          </p:cNvPr>
          <p:cNvSpPr/>
          <p:nvPr/>
        </p:nvSpPr>
        <p:spPr>
          <a:xfrm>
            <a:off x="6941116" y="7181130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DD47B3-A772-456A-B6DA-DC8604B17D00}"/>
              </a:ext>
            </a:extLst>
          </p:cNvPr>
          <p:cNvSpPr/>
          <p:nvPr/>
        </p:nvSpPr>
        <p:spPr>
          <a:xfrm>
            <a:off x="6976608" y="5924547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4</a:t>
            </a:r>
            <a:r>
              <a:rPr lang="en-US" sz="2800" b="0" cap="none" spc="0" dirty="0">
                <a:ln w="0"/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D0F0CE-A687-495C-9517-89B46CC4EEF5}"/>
              </a:ext>
            </a:extLst>
          </p:cNvPr>
          <p:cNvSpPr/>
          <p:nvPr/>
        </p:nvSpPr>
        <p:spPr>
          <a:xfrm>
            <a:off x="6956610" y="4722989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ECD36C-F493-4950-9C16-494C339B7BD7}"/>
              </a:ext>
            </a:extLst>
          </p:cNvPr>
          <p:cNvSpPr/>
          <p:nvPr/>
        </p:nvSpPr>
        <p:spPr>
          <a:xfrm>
            <a:off x="6956738" y="3508575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8</a:t>
            </a:r>
            <a:r>
              <a:rPr lang="en-US" sz="2800" b="0" cap="none" spc="0" dirty="0">
                <a:ln w="0"/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C3F633-5A43-42B7-9D9E-D1D6F858971A}"/>
              </a:ext>
            </a:extLst>
          </p:cNvPr>
          <p:cNvSpPr/>
          <p:nvPr/>
        </p:nvSpPr>
        <p:spPr>
          <a:xfrm>
            <a:off x="6516989" y="2037328"/>
            <a:ext cx="10406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gradFill flip="none" rotWithShape="1">
                  <a:gsLst>
                    <a:gs pos="16000">
                      <a:schemeClr val="accent4">
                        <a:lumMod val="50000"/>
                      </a:schemeClr>
                    </a:gs>
                    <a:gs pos="53000">
                      <a:schemeClr val="accent4"/>
                    </a:gs>
                    <a:gs pos="90000">
                      <a:schemeClr val="accent4">
                        <a:lumMod val="50000"/>
                      </a:schemeClr>
                    </a:gs>
                  </a:gsLst>
                  <a:lin ang="2700000" scaled="1"/>
                  <a:tileRect/>
                </a:gradFill>
              </a:rPr>
              <a:t>100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F696F1-65DD-4CDD-A2CA-1B1CCD9A8EC5}"/>
              </a:ext>
            </a:extLst>
          </p:cNvPr>
          <p:cNvSpPr/>
          <p:nvPr/>
        </p:nvSpPr>
        <p:spPr>
          <a:xfrm>
            <a:off x="2436051" y="2076740"/>
            <a:ext cx="3634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gradFill flip="none" rotWithShape="1">
                  <a:gsLst>
                    <a:gs pos="16000">
                      <a:schemeClr val="accent4">
                        <a:lumMod val="50000"/>
                      </a:schemeClr>
                    </a:gs>
                    <a:gs pos="53000">
                      <a:schemeClr val="accent4"/>
                    </a:gs>
                    <a:gs pos="90000">
                      <a:schemeClr val="accent4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Aprillia Script" pitchFamily="2" charset="0"/>
              </a:rPr>
              <a:t>Hooray! You did it!</a:t>
            </a:r>
          </a:p>
        </p:txBody>
      </p:sp>
      <p:pic>
        <p:nvPicPr>
          <p:cNvPr id="35" name="Graphic 34" descr="Stars with solid fill">
            <a:extLst>
              <a:ext uri="{FF2B5EF4-FFF2-40B4-BE49-F238E27FC236}">
                <a16:creationId xmlns:a16="http://schemas.microsoft.com/office/drawing/2014/main" id="{47E72E37-3958-4CB8-B0A6-A65382361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45428">
            <a:off x="6031286" y="2142425"/>
            <a:ext cx="550151" cy="550151"/>
          </a:xfrm>
          <a:prstGeom prst="rect">
            <a:avLst/>
          </a:prstGeom>
        </p:spPr>
      </p:pic>
      <p:pic>
        <p:nvPicPr>
          <p:cNvPr id="36" name="Graphic 35" descr="Stars with solid fill">
            <a:extLst>
              <a:ext uri="{FF2B5EF4-FFF2-40B4-BE49-F238E27FC236}">
                <a16:creationId xmlns:a16="http://schemas.microsoft.com/office/drawing/2014/main" id="{CDE6FF24-910A-40AB-BDE6-5E3CBE286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154572" flipH="1">
            <a:off x="2007627" y="2158764"/>
            <a:ext cx="550151" cy="5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17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90DC56B-C053-47E9-869C-1A9561C20352}"/>
              </a:ext>
            </a:extLst>
          </p:cNvPr>
          <p:cNvGrpSpPr>
            <a:grpSpLocks noChangeAspect="1"/>
          </p:cNvGrpSpPr>
          <p:nvPr/>
        </p:nvGrpSpPr>
        <p:grpSpPr>
          <a:xfrm>
            <a:off x="-9452" y="1939504"/>
            <a:ext cx="7652603" cy="7342043"/>
            <a:chOff x="-821648" y="1022198"/>
            <a:chExt cx="9276995" cy="8900514"/>
          </a:xfrm>
        </p:grpSpPr>
        <p:pic>
          <p:nvPicPr>
            <p:cNvPr id="40" name="Picture 39" descr="Chart, treemap chart&#10;&#10;Description automatically generated">
              <a:extLst>
                <a:ext uri="{FF2B5EF4-FFF2-40B4-BE49-F238E27FC236}">
                  <a16:creationId xmlns:a16="http://schemas.microsoft.com/office/drawing/2014/main" id="{350459C0-A9AD-409A-A7CD-25D9940D94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82" t="15797" r="61383" b="61336"/>
            <a:stretch/>
          </p:blipFill>
          <p:spPr>
            <a:xfrm>
              <a:off x="-821648" y="1022198"/>
              <a:ext cx="9276995" cy="8900514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B6EF46-69EA-479D-8FBD-9285D780A9FB}"/>
                </a:ext>
              </a:extLst>
            </p:cNvPr>
            <p:cNvSpPr/>
            <p:nvPr/>
          </p:nvSpPr>
          <p:spPr>
            <a:xfrm>
              <a:off x="214389" y="2733846"/>
              <a:ext cx="688470" cy="6746376"/>
            </a:xfrm>
            <a:prstGeom prst="rect">
              <a:avLst/>
            </a:prstGeom>
            <a:solidFill>
              <a:srgbClr val="8B9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19554C0-A538-408E-9316-77A38230D89C}"/>
                </a:ext>
              </a:extLst>
            </p:cNvPr>
            <p:cNvSpPr/>
            <p:nvPr/>
          </p:nvSpPr>
          <p:spPr>
            <a:xfrm>
              <a:off x="6885103" y="2724532"/>
              <a:ext cx="688470" cy="6746377"/>
            </a:xfrm>
            <a:prstGeom prst="rect">
              <a:avLst/>
            </a:prstGeom>
            <a:solidFill>
              <a:srgbClr val="8B9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FBC9A30-3A65-46DF-AD44-26B12EB606CD}"/>
                </a:ext>
              </a:extLst>
            </p:cNvPr>
            <p:cNvSpPr/>
            <p:nvPr/>
          </p:nvSpPr>
          <p:spPr>
            <a:xfrm rot="5400000">
              <a:off x="3218961" y="5788810"/>
              <a:ext cx="774741" cy="6608079"/>
            </a:xfrm>
            <a:prstGeom prst="rect">
              <a:avLst/>
            </a:prstGeom>
            <a:solidFill>
              <a:srgbClr val="8B9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3A1635D-93F0-47C5-A513-510EAB965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0" y="270546"/>
            <a:ext cx="1980784" cy="198078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33F7B22A-6B3E-48E2-B667-9B0B6501AF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FFCC"/>
              </a:clrFrom>
              <a:clrTo>
                <a:srgbClr val="00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21" y="8508066"/>
            <a:ext cx="2943518" cy="165572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5A661D87-9CE6-4D5C-AAC0-E77D6F024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124" y="874780"/>
            <a:ext cx="48188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Goal Tracker</a:t>
            </a:r>
            <a:endParaRPr kumimoji="0" lang="en-US" altLang="en-US" sz="1800" b="0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C7E29F47-4F70-4AB7-9940-98A5830A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124" y="450000"/>
            <a:ext cx="26648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solidFill>
                  <a:sysClr val="windowText" lastClr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MINECRAFT</a:t>
            </a:r>
            <a:endParaRPr kumimoji="0" lang="en-US" altLang="en-US" sz="4000" b="0" i="0" u="none" strike="noStrike" cap="none" normalizeH="0" baseline="0" dirty="0">
              <a:solidFill>
                <a:sysClr val="windowText" lastClr="000000"/>
              </a:solidFill>
              <a:effectLst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A1D6C4-0AA9-4A36-BE73-C5173F108967}"/>
              </a:ext>
            </a:extLst>
          </p:cNvPr>
          <p:cNvCxnSpPr>
            <a:cxnSpLocks/>
          </p:cNvCxnSpPr>
          <p:nvPr/>
        </p:nvCxnSpPr>
        <p:spPr>
          <a:xfrm>
            <a:off x="378352" y="7659952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255F12-DC04-48C1-B92E-3EEEFD46F4C5}"/>
              </a:ext>
            </a:extLst>
          </p:cNvPr>
          <p:cNvCxnSpPr>
            <a:cxnSpLocks/>
          </p:cNvCxnSpPr>
          <p:nvPr/>
        </p:nvCxnSpPr>
        <p:spPr>
          <a:xfrm>
            <a:off x="360398" y="6407968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2CAB7B-0E9B-4E36-9A57-A437627372BF}"/>
              </a:ext>
            </a:extLst>
          </p:cNvPr>
          <p:cNvCxnSpPr>
            <a:cxnSpLocks/>
          </p:cNvCxnSpPr>
          <p:nvPr/>
        </p:nvCxnSpPr>
        <p:spPr>
          <a:xfrm>
            <a:off x="355334" y="5190131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D03209-B92A-4296-8C22-BA0320566E95}"/>
              </a:ext>
            </a:extLst>
          </p:cNvPr>
          <p:cNvCxnSpPr>
            <a:cxnSpLocks/>
          </p:cNvCxnSpPr>
          <p:nvPr/>
        </p:nvCxnSpPr>
        <p:spPr>
          <a:xfrm>
            <a:off x="316007" y="3977946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EA6B5E-8862-4B0F-B36C-045544D69E4B}"/>
              </a:ext>
            </a:extLst>
          </p:cNvPr>
          <p:cNvCxnSpPr>
            <a:cxnSpLocks/>
          </p:cNvCxnSpPr>
          <p:nvPr/>
        </p:nvCxnSpPr>
        <p:spPr>
          <a:xfrm>
            <a:off x="248371" y="2727794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1AC8B6F-C522-47AD-B6F0-F17442F6C30B}"/>
              </a:ext>
            </a:extLst>
          </p:cNvPr>
          <p:cNvSpPr/>
          <p:nvPr/>
        </p:nvSpPr>
        <p:spPr>
          <a:xfrm>
            <a:off x="6941116" y="7181130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DD47B3-A772-456A-B6DA-DC8604B17D00}"/>
              </a:ext>
            </a:extLst>
          </p:cNvPr>
          <p:cNvSpPr/>
          <p:nvPr/>
        </p:nvSpPr>
        <p:spPr>
          <a:xfrm>
            <a:off x="6976608" y="5924547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4</a:t>
            </a:r>
            <a:r>
              <a:rPr lang="en-US" sz="2800" b="0" cap="none" spc="0" dirty="0">
                <a:ln w="0"/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D0F0CE-A687-495C-9517-89B46CC4EEF5}"/>
              </a:ext>
            </a:extLst>
          </p:cNvPr>
          <p:cNvSpPr/>
          <p:nvPr/>
        </p:nvSpPr>
        <p:spPr>
          <a:xfrm>
            <a:off x="6956610" y="4722989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ECD36C-F493-4950-9C16-494C339B7BD7}"/>
              </a:ext>
            </a:extLst>
          </p:cNvPr>
          <p:cNvSpPr/>
          <p:nvPr/>
        </p:nvSpPr>
        <p:spPr>
          <a:xfrm>
            <a:off x="6956738" y="3508575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8</a:t>
            </a:r>
            <a:r>
              <a:rPr lang="en-US" sz="2800" b="0" cap="none" spc="0" dirty="0">
                <a:ln w="0"/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C3F633-5A43-42B7-9D9E-D1D6F858971A}"/>
              </a:ext>
            </a:extLst>
          </p:cNvPr>
          <p:cNvSpPr/>
          <p:nvPr/>
        </p:nvSpPr>
        <p:spPr>
          <a:xfrm>
            <a:off x="6516989" y="2037328"/>
            <a:ext cx="10406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gradFill flip="none" rotWithShape="1">
                  <a:gsLst>
                    <a:gs pos="16000">
                      <a:schemeClr val="accent4">
                        <a:lumMod val="50000"/>
                      </a:schemeClr>
                    </a:gs>
                    <a:gs pos="53000">
                      <a:schemeClr val="accent4"/>
                    </a:gs>
                    <a:gs pos="90000">
                      <a:schemeClr val="accent4">
                        <a:lumMod val="50000"/>
                      </a:schemeClr>
                    </a:gs>
                  </a:gsLst>
                  <a:lin ang="2700000" scaled="1"/>
                  <a:tileRect/>
                </a:gradFill>
              </a:rPr>
              <a:t>100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F696F1-65DD-4CDD-A2CA-1B1CCD9A8EC5}"/>
              </a:ext>
            </a:extLst>
          </p:cNvPr>
          <p:cNvSpPr/>
          <p:nvPr/>
        </p:nvSpPr>
        <p:spPr>
          <a:xfrm>
            <a:off x="2436051" y="2076740"/>
            <a:ext cx="3634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gradFill flip="none" rotWithShape="1">
                  <a:gsLst>
                    <a:gs pos="16000">
                      <a:schemeClr val="accent4">
                        <a:lumMod val="50000"/>
                      </a:schemeClr>
                    </a:gs>
                    <a:gs pos="53000">
                      <a:schemeClr val="accent4"/>
                    </a:gs>
                    <a:gs pos="90000">
                      <a:schemeClr val="accent4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Aprillia Script" pitchFamily="2" charset="0"/>
              </a:rPr>
              <a:t>Hooray! You did it!</a:t>
            </a:r>
          </a:p>
        </p:txBody>
      </p:sp>
      <p:pic>
        <p:nvPicPr>
          <p:cNvPr id="35" name="Graphic 34" descr="Stars with solid fill">
            <a:extLst>
              <a:ext uri="{FF2B5EF4-FFF2-40B4-BE49-F238E27FC236}">
                <a16:creationId xmlns:a16="http://schemas.microsoft.com/office/drawing/2014/main" id="{47E72E37-3958-4CB8-B0A6-A65382361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445428">
            <a:off x="6031286" y="2142425"/>
            <a:ext cx="550151" cy="550151"/>
          </a:xfrm>
          <a:prstGeom prst="rect">
            <a:avLst/>
          </a:prstGeom>
        </p:spPr>
      </p:pic>
      <p:pic>
        <p:nvPicPr>
          <p:cNvPr id="36" name="Graphic 35" descr="Stars with solid fill">
            <a:extLst>
              <a:ext uri="{FF2B5EF4-FFF2-40B4-BE49-F238E27FC236}">
                <a16:creationId xmlns:a16="http://schemas.microsoft.com/office/drawing/2014/main" id="{CDE6FF24-910A-40AB-BDE6-5E3CBE286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154572" flipH="1">
            <a:off x="2007627" y="2158764"/>
            <a:ext cx="550151" cy="550151"/>
          </a:xfrm>
          <a:prstGeom prst="rect">
            <a:avLst/>
          </a:prstGeom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C9DF20A-BBCA-42AE-8D47-78466F413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157667"/>
              </p:ext>
            </p:extLst>
          </p:nvPr>
        </p:nvGraphicFramePr>
        <p:xfrm>
          <a:off x="856625" y="2726163"/>
          <a:ext cx="6061880" cy="6190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275">
                  <a:extLst>
                    <a:ext uri="{9D8B030D-6E8A-4147-A177-3AD203B41FA5}">
                      <a16:colId xmlns:a16="http://schemas.microsoft.com/office/drawing/2014/main" val="1635600757"/>
                    </a:ext>
                  </a:extLst>
                </a:gridCol>
                <a:gridCol w="616980">
                  <a:extLst>
                    <a:ext uri="{9D8B030D-6E8A-4147-A177-3AD203B41FA5}">
                      <a16:colId xmlns:a16="http://schemas.microsoft.com/office/drawing/2014/main" val="1121401940"/>
                    </a:ext>
                  </a:extLst>
                </a:gridCol>
                <a:gridCol w="609266">
                  <a:extLst>
                    <a:ext uri="{9D8B030D-6E8A-4147-A177-3AD203B41FA5}">
                      <a16:colId xmlns:a16="http://schemas.microsoft.com/office/drawing/2014/main" val="3490629151"/>
                    </a:ext>
                  </a:extLst>
                </a:gridCol>
                <a:gridCol w="598589">
                  <a:extLst>
                    <a:ext uri="{9D8B030D-6E8A-4147-A177-3AD203B41FA5}">
                      <a16:colId xmlns:a16="http://schemas.microsoft.com/office/drawing/2014/main" val="441341021"/>
                    </a:ext>
                  </a:extLst>
                </a:gridCol>
                <a:gridCol w="609424">
                  <a:extLst>
                    <a:ext uri="{9D8B030D-6E8A-4147-A177-3AD203B41FA5}">
                      <a16:colId xmlns:a16="http://schemas.microsoft.com/office/drawing/2014/main" val="1534279352"/>
                    </a:ext>
                  </a:extLst>
                </a:gridCol>
                <a:gridCol w="618591">
                  <a:extLst>
                    <a:ext uri="{9D8B030D-6E8A-4147-A177-3AD203B41FA5}">
                      <a16:colId xmlns:a16="http://schemas.microsoft.com/office/drawing/2014/main" val="47279197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3797572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756517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585720318"/>
                    </a:ext>
                  </a:extLst>
                </a:gridCol>
                <a:gridCol w="584380">
                  <a:extLst>
                    <a:ext uri="{9D8B030D-6E8A-4147-A177-3AD203B41FA5}">
                      <a16:colId xmlns:a16="http://schemas.microsoft.com/office/drawing/2014/main" val="2894177143"/>
                    </a:ext>
                  </a:extLst>
                </a:gridCol>
              </a:tblGrid>
              <a:tr h="6200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949879"/>
                  </a:ext>
                </a:extLst>
              </a:tr>
              <a:tr h="6310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261385"/>
                  </a:ext>
                </a:extLst>
              </a:tr>
              <a:tr h="5982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70303"/>
                  </a:ext>
                </a:extLst>
              </a:tr>
              <a:tr h="625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781573"/>
                  </a:ext>
                </a:extLst>
              </a:tr>
              <a:tr h="615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262405"/>
                  </a:ext>
                </a:extLst>
              </a:tr>
              <a:tr h="6040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944362"/>
                  </a:ext>
                </a:extLst>
              </a:tr>
              <a:tr h="6151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472740"/>
                  </a:ext>
                </a:extLst>
              </a:tr>
              <a:tr h="631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586800"/>
                  </a:ext>
                </a:extLst>
              </a:tr>
              <a:tr h="6193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9156448"/>
                  </a:ext>
                </a:extLst>
              </a:tr>
              <a:tr h="6310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612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30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6F6DF6-C88D-4CAB-9D0C-850F02153C00}"/>
              </a:ext>
            </a:extLst>
          </p:cNvPr>
          <p:cNvSpPr/>
          <p:nvPr/>
        </p:nvSpPr>
        <p:spPr>
          <a:xfrm>
            <a:off x="937689" y="2745361"/>
            <a:ext cx="5983035" cy="5979538"/>
          </a:xfrm>
          <a:prstGeom prst="rect">
            <a:avLst/>
          </a:prstGeom>
          <a:solidFill>
            <a:srgbClr val="4932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 picture containing first-aid kit&#10;&#10;Description automatically generated">
            <a:extLst>
              <a:ext uri="{FF2B5EF4-FFF2-40B4-BE49-F238E27FC236}">
                <a16:creationId xmlns:a16="http://schemas.microsoft.com/office/drawing/2014/main" id="{C2B6C472-7F8F-4EF9-A974-B580D7938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423" r="92077">
                        <a14:foregroundMark x1="6731" y1="41100" x2="24462" y2="26500"/>
                        <a14:foregroundMark x1="24462" y1="26500" x2="26385" y2="18050"/>
                        <a14:foregroundMark x1="43962" y1="42150" x2="57346" y2="26000"/>
                        <a14:foregroundMark x1="57346" y1="26000" x2="58654" y2="21800"/>
                        <a14:foregroundMark x1="75269" y1="40900" x2="86385" y2="28750"/>
                        <a14:foregroundMark x1="86385" y1="28750" x2="90769" y2="21200"/>
                        <a14:foregroundMark x1="75885" y1="77650" x2="83885" y2="57300"/>
                        <a14:foregroundMark x1="8154" y1="83300" x2="20654" y2="59500"/>
                        <a14:foregroundMark x1="20654" y1="59500" x2="21115" y2="57950"/>
                        <a14:foregroundMark x1="16962" y1="77900" x2="18692" y2="71050"/>
                        <a14:foregroundMark x1="24308" y1="75800" x2="24308" y2="67700"/>
                        <a14:foregroundMark x1="9923" y1="74150" x2="9923" y2="67900"/>
                        <a14:foregroundMark x1="9923" y1="67900" x2="9923" y2="67900"/>
                        <a14:foregroundMark x1="91231" y1="80350" x2="92077" y2="72650"/>
                        <a14:foregroundMark x1="92077" y1="72650" x2="90923" y2="60250"/>
                        <a14:foregroundMark x1="42500" y1="81400" x2="58962" y2="58550"/>
                        <a14:foregroundMark x1="54962" y1="81400" x2="42846" y2="81850"/>
                        <a14:foregroundMark x1="25423" y1="20350" x2="22654" y2="36200"/>
                        <a14:foregroundMark x1="22654" y1="36200" x2="18115" y2="39400"/>
                        <a14:foregroundMark x1="18115" y1="39400" x2="6423" y2="40700"/>
                        <a14:foregroundMark x1="8962" y1="19300" x2="9462" y2="33650"/>
                        <a14:foregroundMark x1="9462" y1="33650" x2="21654" y2="41150"/>
                        <a14:foregroundMark x1="21654" y1="41150" x2="25962" y2="41800"/>
                        <a14:foregroundMark x1="25962" y1="41800" x2="26692" y2="41550"/>
                        <a14:foregroundMark x1="23654" y1="45500" x2="23654" y2="45500"/>
                        <a14:foregroundMark x1="10077" y1="45300" x2="10077" y2="45300"/>
                        <a14:foregroundMark x1="90423" y1="76850" x2="84692" y2="65150"/>
                        <a14:foregroundMark x1="84692" y1="65150" x2="77808" y2="58800"/>
                        <a14:foregroundMark x1="50962" y1="63150" x2="41885" y2="63550"/>
                        <a14:foregroundMark x1="22077" y1="68750" x2="21731" y2="75800"/>
                        <a14:foregroundMark x1="27192" y1="78900" x2="8500" y2="77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18" t="16215" r="72142" b="54603"/>
          <a:stretch/>
        </p:blipFill>
        <p:spPr>
          <a:xfrm>
            <a:off x="1522329" y="3341662"/>
            <a:ext cx="4760767" cy="4760137"/>
          </a:xfrm>
          <a:prstGeom prst="rect">
            <a:avLst/>
          </a:prstGeom>
          <a:ln w="28575">
            <a:noFill/>
          </a:ln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C9DF20A-BBCA-42AE-8D47-78466F413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443392"/>
              </p:ext>
            </p:extLst>
          </p:nvPr>
        </p:nvGraphicFramePr>
        <p:xfrm>
          <a:off x="937690" y="2727794"/>
          <a:ext cx="5972780" cy="5997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78">
                  <a:extLst>
                    <a:ext uri="{9D8B030D-6E8A-4147-A177-3AD203B41FA5}">
                      <a16:colId xmlns:a16="http://schemas.microsoft.com/office/drawing/2014/main" val="1635600757"/>
                    </a:ext>
                  </a:extLst>
                </a:gridCol>
                <a:gridCol w="551007">
                  <a:extLst>
                    <a:ext uri="{9D8B030D-6E8A-4147-A177-3AD203B41FA5}">
                      <a16:colId xmlns:a16="http://schemas.microsoft.com/office/drawing/2014/main" val="112140194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349062915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441341021"/>
                    </a:ext>
                  </a:extLst>
                </a:gridCol>
                <a:gridCol w="618905">
                  <a:extLst>
                    <a:ext uri="{9D8B030D-6E8A-4147-A177-3AD203B41FA5}">
                      <a16:colId xmlns:a16="http://schemas.microsoft.com/office/drawing/2014/main" val="1534279352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472791971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379757297"/>
                    </a:ext>
                  </a:extLst>
                </a:gridCol>
                <a:gridCol w="634464">
                  <a:extLst>
                    <a:ext uri="{9D8B030D-6E8A-4147-A177-3AD203B41FA5}">
                      <a16:colId xmlns:a16="http://schemas.microsoft.com/office/drawing/2014/main" val="387565173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243126707"/>
                    </a:ext>
                  </a:extLst>
                </a:gridCol>
                <a:gridCol w="623970">
                  <a:extLst>
                    <a:ext uri="{9D8B030D-6E8A-4147-A177-3AD203B41FA5}">
                      <a16:colId xmlns:a16="http://schemas.microsoft.com/office/drawing/2014/main" val="1374394051"/>
                    </a:ext>
                  </a:extLst>
                </a:gridCol>
              </a:tblGrid>
              <a:tr h="5823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949879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26138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70303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781573"/>
                  </a:ext>
                </a:extLst>
              </a:tr>
              <a:tr h="56653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26240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944362"/>
                  </a:ext>
                </a:extLst>
              </a:tr>
              <a:tr h="6286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47274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586800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276332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8651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3A1635D-93F0-47C5-A513-510EAB965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0" y="270546"/>
            <a:ext cx="1980784" cy="198078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33F7B22A-6B3E-48E2-B667-9B0B6501AF0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FFCC"/>
              </a:clrFrom>
              <a:clrTo>
                <a:srgbClr val="00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21" y="8508066"/>
            <a:ext cx="2943518" cy="165572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5A661D87-9CE6-4D5C-AAC0-E77D6F024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124" y="874780"/>
            <a:ext cx="48188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Goal Tracker</a:t>
            </a:r>
            <a:endParaRPr kumimoji="0" lang="en-US" altLang="en-US" sz="1800" b="0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C7E29F47-4F70-4AB7-9940-98A5830A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124" y="450000"/>
            <a:ext cx="26648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solidFill>
                  <a:sysClr val="windowText" lastClr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MINECRAFT</a:t>
            </a:r>
            <a:endParaRPr kumimoji="0" lang="en-US" altLang="en-US" sz="4000" b="0" i="0" u="none" strike="noStrike" cap="none" normalizeH="0" baseline="0" dirty="0">
              <a:solidFill>
                <a:sysClr val="windowText" lastClr="000000"/>
              </a:solidFill>
              <a:effectLst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A1D6C4-0AA9-4A36-BE73-C5173F108967}"/>
              </a:ext>
            </a:extLst>
          </p:cNvPr>
          <p:cNvCxnSpPr>
            <a:cxnSpLocks/>
          </p:cNvCxnSpPr>
          <p:nvPr/>
        </p:nvCxnSpPr>
        <p:spPr>
          <a:xfrm>
            <a:off x="357961" y="7537622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255F12-DC04-48C1-B92E-3EEEFD46F4C5}"/>
              </a:ext>
            </a:extLst>
          </p:cNvPr>
          <p:cNvCxnSpPr>
            <a:cxnSpLocks/>
          </p:cNvCxnSpPr>
          <p:nvPr/>
        </p:nvCxnSpPr>
        <p:spPr>
          <a:xfrm>
            <a:off x="309194" y="6299980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D03209-B92A-4296-8C22-BA0320566E95}"/>
              </a:ext>
            </a:extLst>
          </p:cNvPr>
          <p:cNvCxnSpPr>
            <a:cxnSpLocks/>
          </p:cNvCxnSpPr>
          <p:nvPr/>
        </p:nvCxnSpPr>
        <p:spPr>
          <a:xfrm>
            <a:off x="248371" y="3931902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2CAB7B-0E9B-4E36-9A57-A437627372BF}"/>
              </a:ext>
            </a:extLst>
          </p:cNvPr>
          <p:cNvCxnSpPr>
            <a:cxnSpLocks/>
          </p:cNvCxnSpPr>
          <p:nvPr/>
        </p:nvCxnSpPr>
        <p:spPr>
          <a:xfrm>
            <a:off x="309194" y="5121919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EA6B5E-8862-4B0F-B36C-045544D69E4B}"/>
              </a:ext>
            </a:extLst>
          </p:cNvPr>
          <p:cNvCxnSpPr>
            <a:cxnSpLocks/>
          </p:cNvCxnSpPr>
          <p:nvPr/>
        </p:nvCxnSpPr>
        <p:spPr>
          <a:xfrm>
            <a:off x="248371" y="2727794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1AC8B6F-C522-47AD-B6F0-F17442F6C30B}"/>
              </a:ext>
            </a:extLst>
          </p:cNvPr>
          <p:cNvSpPr/>
          <p:nvPr/>
        </p:nvSpPr>
        <p:spPr>
          <a:xfrm>
            <a:off x="6920725" y="7058800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DD47B3-A772-456A-B6DA-DC8604B17D00}"/>
              </a:ext>
            </a:extLst>
          </p:cNvPr>
          <p:cNvSpPr/>
          <p:nvPr/>
        </p:nvSpPr>
        <p:spPr>
          <a:xfrm>
            <a:off x="6916517" y="5799398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4</a:t>
            </a:r>
            <a:r>
              <a:rPr lang="en-US" sz="2800" b="0" cap="none" spc="0" dirty="0">
                <a:ln w="0"/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D0F0CE-A687-495C-9517-89B46CC4EEF5}"/>
              </a:ext>
            </a:extLst>
          </p:cNvPr>
          <p:cNvSpPr/>
          <p:nvPr/>
        </p:nvSpPr>
        <p:spPr>
          <a:xfrm>
            <a:off x="6910470" y="4654777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ECD36C-F493-4950-9C16-494C339B7BD7}"/>
              </a:ext>
            </a:extLst>
          </p:cNvPr>
          <p:cNvSpPr/>
          <p:nvPr/>
        </p:nvSpPr>
        <p:spPr>
          <a:xfrm>
            <a:off x="6889102" y="3462531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8</a:t>
            </a:r>
            <a:r>
              <a:rPr lang="en-US" sz="2800" b="0" cap="none" spc="0" dirty="0">
                <a:ln w="0"/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C3F633-5A43-42B7-9D9E-D1D6F858971A}"/>
              </a:ext>
            </a:extLst>
          </p:cNvPr>
          <p:cNvSpPr/>
          <p:nvPr/>
        </p:nvSpPr>
        <p:spPr>
          <a:xfrm>
            <a:off x="6516989" y="2037328"/>
            <a:ext cx="10406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gradFill flip="none" rotWithShape="1">
                  <a:gsLst>
                    <a:gs pos="16000">
                      <a:schemeClr val="accent4">
                        <a:lumMod val="50000"/>
                      </a:schemeClr>
                    </a:gs>
                    <a:gs pos="53000">
                      <a:schemeClr val="accent4"/>
                    </a:gs>
                    <a:gs pos="90000">
                      <a:schemeClr val="accent4">
                        <a:lumMod val="50000"/>
                      </a:schemeClr>
                    </a:gs>
                  </a:gsLst>
                  <a:lin ang="2700000" scaled="1"/>
                  <a:tileRect/>
                </a:gradFill>
              </a:rPr>
              <a:t>100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F696F1-65DD-4CDD-A2CA-1B1CCD9A8EC5}"/>
              </a:ext>
            </a:extLst>
          </p:cNvPr>
          <p:cNvSpPr/>
          <p:nvPr/>
        </p:nvSpPr>
        <p:spPr>
          <a:xfrm>
            <a:off x="2436051" y="2076740"/>
            <a:ext cx="3634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gradFill flip="none" rotWithShape="1">
                  <a:gsLst>
                    <a:gs pos="16000">
                      <a:schemeClr val="accent4">
                        <a:lumMod val="50000"/>
                      </a:schemeClr>
                    </a:gs>
                    <a:gs pos="53000">
                      <a:schemeClr val="accent4"/>
                    </a:gs>
                    <a:gs pos="90000">
                      <a:schemeClr val="accent4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Aprillia Script" pitchFamily="2" charset="0"/>
              </a:rPr>
              <a:t>Hooray! You did it!</a:t>
            </a:r>
          </a:p>
        </p:txBody>
      </p:sp>
      <p:pic>
        <p:nvPicPr>
          <p:cNvPr id="35" name="Graphic 34" descr="Stars with solid fill">
            <a:extLst>
              <a:ext uri="{FF2B5EF4-FFF2-40B4-BE49-F238E27FC236}">
                <a16:creationId xmlns:a16="http://schemas.microsoft.com/office/drawing/2014/main" id="{47E72E37-3958-4CB8-B0A6-A65382361E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45428">
            <a:off x="6031286" y="2142425"/>
            <a:ext cx="550151" cy="550151"/>
          </a:xfrm>
          <a:prstGeom prst="rect">
            <a:avLst/>
          </a:prstGeom>
        </p:spPr>
      </p:pic>
      <p:pic>
        <p:nvPicPr>
          <p:cNvPr id="36" name="Graphic 35" descr="Stars with solid fill">
            <a:extLst>
              <a:ext uri="{FF2B5EF4-FFF2-40B4-BE49-F238E27FC236}">
                <a16:creationId xmlns:a16="http://schemas.microsoft.com/office/drawing/2014/main" id="{CDE6FF24-910A-40AB-BDE6-5E3CBE286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154572" flipH="1">
            <a:off x="2007627" y="2158764"/>
            <a:ext cx="550151" cy="5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2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12AC722-BAEF-466C-99C6-2DE47720ED24}"/>
              </a:ext>
            </a:extLst>
          </p:cNvPr>
          <p:cNvSpPr/>
          <p:nvPr/>
        </p:nvSpPr>
        <p:spPr>
          <a:xfrm>
            <a:off x="926444" y="5102785"/>
            <a:ext cx="6007078" cy="3589253"/>
          </a:xfrm>
          <a:prstGeom prst="rect">
            <a:avLst/>
          </a:prstGeom>
          <a:solidFill>
            <a:srgbClr val="E4A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 picture containing first-aid kit&#10;&#10;Description automatically generated">
            <a:extLst>
              <a:ext uri="{FF2B5EF4-FFF2-40B4-BE49-F238E27FC236}">
                <a16:creationId xmlns:a16="http://schemas.microsoft.com/office/drawing/2014/main" id="{C2B6C472-7F8F-4EF9-A974-B580D7938A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423" r="92077">
                        <a14:foregroundMark x1="6731" y1="41100" x2="24462" y2="26500"/>
                        <a14:foregroundMark x1="24462" y1="26500" x2="26385" y2="18050"/>
                        <a14:foregroundMark x1="43962" y1="42150" x2="57346" y2="26000"/>
                        <a14:foregroundMark x1="57346" y1="26000" x2="58654" y2="21800"/>
                        <a14:foregroundMark x1="75269" y1="40900" x2="86385" y2="28750"/>
                        <a14:foregroundMark x1="86385" y1="28750" x2="90769" y2="21200"/>
                        <a14:foregroundMark x1="75885" y1="77650" x2="83885" y2="57300"/>
                        <a14:foregroundMark x1="8154" y1="83300" x2="20654" y2="59500"/>
                        <a14:foregroundMark x1="20654" y1="59500" x2="21115" y2="57950"/>
                        <a14:foregroundMark x1="16962" y1="77900" x2="18692" y2="71050"/>
                        <a14:foregroundMark x1="24308" y1="75800" x2="24308" y2="67700"/>
                        <a14:foregroundMark x1="9923" y1="74150" x2="9923" y2="67900"/>
                        <a14:foregroundMark x1="9923" y1="67900" x2="9923" y2="67900"/>
                        <a14:foregroundMark x1="91231" y1="80350" x2="92077" y2="72650"/>
                        <a14:foregroundMark x1="92077" y1="72650" x2="90923" y2="60250"/>
                        <a14:foregroundMark x1="42500" y1="81400" x2="58962" y2="58550"/>
                        <a14:foregroundMark x1="54962" y1="81400" x2="42846" y2="81850"/>
                        <a14:foregroundMark x1="25423" y1="20350" x2="22654" y2="36200"/>
                        <a14:foregroundMark x1="22654" y1="36200" x2="18115" y2="39400"/>
                        <a14:foregroundMark x1="18115" y1="39400" x2="6423" y2="40700"/>
                        <a14:foregroundMark x1="8962" y1="19300" x2="9462" y2="33650"/>
                        <a14:foregroundMark x1="9462" y1="33650" x2="21654" y2="41150"/>
                        <a14:foregroundMark x1="21654" y1="41150" x2="25962" y2="41800"/>
                        <a14:foregroundMark x1="25962" y1="41800" x2="26692" y2="41550"/>
                        <a14:foregroundMark x1="23654" y1="45500" x2="23654" y2="45500"/>
                        <a14:foregroundMark x1="10077" y1="45300" x2="10077" y2="45300"/>
                        <a14:foregroundMark x1="90423" y1="76850" x2="84692" y2="65150"/>
                        <a14:foregroundMark x1="84692" y1="65150" x2="77808" y2="58800"/>
                        <a14:foregroundMark x1="50962" y1="63150" x2="41885" y2="63550"/>
                        <a14:foregroundMark x1="22077" y1="68750" x2="21731" y2="75800"/>
                        <a14:foregroundMark x1="27192" y1="78900" x2="8500" y2="776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89" t="54347" r="72071" b="16471"/>
          <a:stretch/>
        </p:blipFill>
        <p:spPr>
          <a:xfrm>
            <a:off x="1522329" y="3341662"/>
            <a:ext cx="4760767" cy="4760137"/>
          </a:xfrm>
          <a:prstGeom prst="rect">
            <a:avLst/>
          </a:prstGeom>
          <a:ln w="28575"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6F6DF6-C88D-4CAB-9D0C-850F02153C00}"/>
              </a:ext>
            </a:extLst>
          </p:cNvPr>
          <p:cNvSpPr/>
          <p:nvPr/>
        </p:nvSpPr>
        <p:spPr>
          <a:xfrm>
            <a:off x="913647" y="2745361"/>
            <a:ext cx="6007078" cy="2370002"/>
          </a:xfrm>
          <a:prstGeom prst="rect">
            <a:avLst/>
          </a:prstGeom>
          <a:solidFill>
            <a:srgbClr val="523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C9DF20A-BBCA-42AE-8D47-78466F413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073189"/>
              </p:ext>
            </p:extLst>
          </p:nvPr>
        </p:nvGraphicFramePr>
        <p:xfrm>
          <a:off x="937690" y="2727795"/>
          <a:ext cx="5972780" cy="5957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278">
                  <a:extLst>
                    <a:ext uri="{9D8B030D-6E8A-4147-A177-3AD203B41FA5}">
                      <a16:colId xmlns:a16="http://schemas.microsoft.com/office/drawing/2014/main" val="1635600757"/>
                    </a:ext>
                  </a:extLst>
                </a:gridCol>
                <a:gridCol w="531957">
                  <a:extLst>
                    <a:ext uri="{9D8B030D-6E8A-4147-A177-3AD203B41FA5}">
                      <a16:colId xmlns:a16="http://schemas.microsoft.com/office/drawing/2014/main" val="1121401940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3490629151"/>
                    </a:ext>
                  </a:extLst>
                </a:gridCol>
                <a:gridCol w="600075">
                  <a:extLst>
                    <a:ext uri="{9D8B030D-6E8A-4147-A177-3AD203B41FA5}">
                      <a16:colId xmlns:a16="http://schemas.microsoft.com/office/drawing/2014/main" val="441341021"/>
                    </a:ext>
                  </a:extLst>
                </a:gridCol>
                <a:gridCol w="637955">
                  <a:extLst>
                    <a:ext uri="{9D8B030D-6E8A-4147-A177-3AD203B41FA5}">
                      <a16:colId xmlns:a16="http://schemas.microsoft.com/office/drawing/2014/main" val="1534279352"/>
                    </a:ext>
                  </a:extLst>
                </a:gridCol>
                <a:gridCol w="581245">
                  <a:extLst>
                    <a:ext uri="{9D8B030D-6E8A-4147-A177-3AD203B41FA5}">
                      <a16:colId xmlns:a16="http://schemas.microsoft.com/office/drawing/2014/main" val="472791971"/>
                    </a:ext>
                  </a:extLst>
                </a:gridCol>
                <a:gridCol w="613311">
                  <a:extLst>
                    <a:ext uri="{9D8B030D-6E8A-4147-A177-3AD203B41FA5}">
                      <a16:colId xmlns:a16="http://schemas.microsoft.com/office/drawing/2014/main" val="379757297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3875651736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3243126707"/>
                    </a:ext>
                  </a:extLst>
                </a:gridCol>
                <a:gridCol w="597278">
                  <a:extLst>
                    <a:ext uri="{9D8B030D-6E8A-4147-A177-3AD203B41FA5}">
                      <a16:colId xmlns:a16="http://schemas.microsoft.com/office/drawing/2014/main" val="1374394051"/>
                    </a:ext>
                  </a:extLst>
                </a:gridCol>
              </a:tblGrid>
              <a:tr h="57867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949879"/>
                  </a:ext>
                </a:extLst>
              </a:tr>
              <a:tr h="6152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261385"/>
                  </a:ext>
                </a:extLst>
              </a:tr>
              <a:tr h="56457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570303"/>
                  </a:ext>
                </a:extLst>
              </a:tr>
              <a:tr h="6152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5781573"/>
                  </a:ext>
                </a:extLst>
              </a:tr>
              <a:tr h="5849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262405"/>
                  </a:ext>
                </a:extLst>
              </a:tr>
              <a:tr h="5868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944362"/>
                  </a:ext>
                </a:extLst>
              </a:tr>
              <a:tr h="6228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472740"/>
                  </a:ext>
                </a:extLst>
              </a:tr>
              <a:tr h="5962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6586800"/>
                  </a:ext>
                </a:extLst>
              </a:tr>
              <a:tr h="5962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276332"/>
                  </a:ext>
                </a:extLst>
              </a:tr>
              <a:tr h="5962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98651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3A1635D-93F0-47C5-A513-510EAB965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40" y="270546"/>
            <a:ext cx="1980784" cy="198078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33F7B22A-6B3E-48E2-B667-9B0B6501AF0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00FFCC"/>
              </a:clrFrom>
              <a:clrTo>
                <a:srgbClr val="00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21" y="8508066"/>
            <a:ext cx="2943518" cy="1655729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5A661D87-9CE6-4D5C-AAC0-E77D6F024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124" y="874780"/>
            <a:ext cx="48188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0" i="0" u="none" strike="noStrike" cap="none" normalizeH="0" baseline="0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Goal Tracker</a:t>
            </a:r>
            <a:endParaRPr kumimoji="0" lang="en-US" altLang="en-US" sz="1800" b="0" i="0" u="none" strike="noStrike" cap="none" normalizeH="0" baseline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C7E29F47-4F70-4AB7-9940-98A5830A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4124" y="450000"/>
            <a:ext cx="266489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solidFill>
                  <a:sysClr val="windowText" lastClr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MINECRAFT</a:t>
            </a:r>
            <a:endParaRPr kumimoji="0" lang="en-US" altLang="en-US" sz="4000" b="0" i="0" u="none" strike="noStrike" cap="none" normalizeH="0" baseline="0" dirty="0">
              <a:solidFill>
                <a:sysClr val="windowText" lastClr="000000"/>
              </a:solidFill>
              <a:effectLst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A1D6C4-0AA9-4A36-BE73-C5173F108967}"/>
              </a:ext>
            </a:extLst>
          </p:cNvPr>
          <p:cNvCxnSpPr>
            <a:cxnSpLocks/>
          </p:cNvCxnSpPr>
          <p:nvPr/>
        </p:nvCxnSpPr>
        <p:spPr>
          <a:xfrm>
            <a:off x="357961" y="7509047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A255F12-DC04-48C1-B92E-3EEEFD46F4C5}"/>
              </a:ext>
            </a:extLst>
          </p:cNvPr>
          <p:cNvCxnSpPr>
            <a:cxnSpLocks/>
          </p:cNvCxnSpPr>
          <p:nvPr/>
        </p:nvCxnSpPr>
        <p:spPr>
          <a:xfrm>
            <a:off x="309194" y="6290455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92CAB7B-0E9B-4E36-9A57-A437627372BF}"/>
              </a:ext>
            </a:extLst>
          </p:cNvPr>
          <p:cNvCxnSpPr>
            <a:cxnSpLocks/>
          </p:cNvCxnSpPr>
          <p:nvPr/>
        </p:nvCxnSpPr>
        <p:spPr>
          <a:xfrm>
            <a:off x="309194" y="5121919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D03209-B92A-4296-8C22-BA0320566E95}"/>
              </a:ext>
            </a:extLst>
          </p:cNvPr>
          <p:cNvCxnSpPr>
            <a:cxnSpLocks/>
          </p:cNvCxnSpPr>
          <p:nvPr/>
        </p:nvCxnSpPr>
        <p:spPr>
          <a:xfrm>
            <a:off x="248371" y="3931902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EA6B5E-8862-4B0F-B36C-045544D69E4B}"/>
              </a:ext>
            </a:extLst>
          </p:cNvPr>
          <p:cNvCxnSpPr>
            <a:cxnSpLocks/>
          </p:cNvCxnSpPr>
          <p:nvPr/>
        </p:nvCxnSpPr>
        <p:spPr>
          <a:xfrm>
            <a:off x="248371" y="2727794"/>
            <a:ext cx="713695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1AC8B6F-C522-47AD-B6F0-F17442F6C30B}"/>
              </a:ext>
            </a:extLst>
          </p:cNvPr>
          <p:cNvSpPr/>
          <p:nvPr/>
        </p:nvSpPr>
        <p:spPr>
          <a:xfrm>
            <a:off x="6920725" y="7030225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EDD47B3-A772-456A-B6DA-DC8604B17D00}"/>
              </a:ext>
            </a:extLst>
          </p:cNvPr>
          <p:cNvSpPr/>
          <p:nvPr/>
        </p:nvSpPr>
        <p:spPr>
          <a:xfrm>
            <a:off x="6916517" y="5789873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4</a:t>
            </a:r>
            <a:r>
              <a:rPr lang="en-US" sz="2800" b="0" cap="none" spc="0" dirty="0">
                <a:ln w="0"/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D0F0CE-A687-495C-9517-89B46CC4EEF5}"/>
              </a:ext>
            </a:extLst>
          </p:cNvPr>
          <p:cNvSpPr/>
          <p:nvPr/>
        </p:nvSpPr>
        <p:spPr>
          <a:xfrm>
            <a:off x="6910470" y="4654777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</a:rPr>
              <a:t>60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ECD36C-F493-4950-9C16-494C339B7BD7}"/>
              </a:ext>
            </a:extLst>
          </p:cNvPr>
          <p:cNvSpPr/>
          <p:nvPr/>
        </p:nvSpPr>
        <p:spPr>
          <a:xfrm>
            <a:off x="6889102" y="3462531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</a:rPr>
              <a:t>8</a:t>
            </a:r>
            <a:r>
              <a:rPr lang="en-US" sz="2800" b="0" cap="none" spc="0" dirty="0">
                <a:ln w="0"/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C3F633-5A43-42B7-9D9E-D1D6F858971A}"/>
              </a:ext>
            </a:extLst>
          </p:cNvPr>
          <p:cNvSpPr/>
          <p:nvPr/>
        </p:nvSpPr>
        <p:spPr>
          <a:xfrm>
            <a:off x="6516989" y="2037328"/>
            <a:ext cx="10406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gradFill flip="none" rotWithShape="1">
                  <a:gsLst>
                    <a:gs pos="16000">
                      <a:schemeClr val="accent4">
                        <a:lumMod val="50000"/>
                      </a:schemeClr>
                    </a:gs>
                    <a:gs pos="53000">
                      <a:schemeClr val="accent4"/>
                    </a:gs>
                    <a:gs pos="90000">
                      <a:schemeClr val="accent4">
                        <a:lumMod val="50000"/>
                      </a:schemeClr>
                    </a:gs>
                  </a:gsLst>
                  <a:lin ang="2700000" scaled="1"/>
                  <a:tileRect/>
                </a:gradFill>
              </a:rPr>
              <a:t>100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6F696F1-65DD-4CDD-A2CA-1B1CCD9A8EC5}"/>
              </a:ext>
            </a:extLst>
          </p:cNvPr>
          <p:cNvSpPr/>
          <p:nvPr/>
        </p:nvSpPr>
        <p:spPr>
          <a:xfrm>
            <a:off x="2436051" y="2076740"/>
            <a:ext cx="3634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gradFill flip="none" rotWithShape="1">
                  <a:gsLst>
                    <a:gs pos="16000">
                      <a:schemeClr val="accent4">
                        <a:lumMod val="50000"/>
                      </a:schemeClr>
                    </a:gs>
                    <a:gs pos="53000">
                      <a:schemeClr val="accent4"/>
                    </a:gs>
                    <a:gs pos="90000">
                      <a:schemeClr val="accent4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Aprillia Script" pitchFamily="2" charset="0"/>
              </a:rPr>
              <a:t>Hooray! You did it!</a:t>
            </a:r>
          </a:p>
        </p:txBody>
      </p:sp>
      <p:pic>
        <p:nvPicPr>
          <p:cNvPr id="35" name="Graphic 34" descr="Stars with solid fill">
            <a:extLst>
              <a:ext uri="{FF2B5EF4-FFF2-40B4-BE49-F238E27FC236}">
                <a16:creationId xmlns:a16="http://schemas.microsoft.com/office/drawing/2014/main" id="{47E72E37-3958-4CB8-B0A6-A65382361E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45428">
            <a:off x="6031286" y="2142425"/>
            <a:ext cx="550151" cy="550151"/>
          </a:xfrm>
          <a:prstGeom prst="rect">
            <a:avLst/>
          </a:prstGeom>
        </p:spPr>
      </p:pic>
      <p:pic>
        <p:nvPicPr>
          <p:cNvPr id="36" name="Graphic 35" descr="Stars with solid fill">
            <a:extLst>
              <a:ext uri="{FF2B5EF4-FFF2-40B4-BE49-F238E27FC236}">
                <a16:creationId xmlns:a16="http://schemas.microsoft.com/office/drawing/2014/main" id="{CDE6FF24-910A-40AB-BDE6-5E3CBE2863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154572" flipH="1">
            <a:off x="2007627" y="2158764"/>
            <a:ext cx="550151" cy="55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81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84</Words>
  <Application>Microsoft Office PowerPoint</Application>
  <PresentationFormat>Custom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Aprillia Script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Daugherty</dc:creator>
  <cp:lastModifiedBy>Kristina Daugherty</cp:lastModifiedBy>
  <cp:revision>20</cp:revision>
  <dcterms:created xsi:type="dcterms:W3CDTF">2022-01-07T17:29:23Z</dcterms:created>
  <dcterms:modified xsi:type="dcterms:W3CDTF">2022-01-07T22:16:17Z</dcterms:modified>
</cp:coreProperties>
</file>