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72" y="-3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6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9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5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2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5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8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8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DE0E5-ECCC-49B5-9EA6-26C64BE3C56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B0D9C-92E3-4A8F-AA4A-794D89EA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3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2D0D68F-6BAB-48B2-8B7E-B84506D72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137" y="98127"/>
            <a:ext cx="5968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effectLst/>
                <a:latin typeface="Aprillia Scrip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Math Practice Fun</a:t>
            </a:r>
            <a:endParaRPr kumimoji="0" lang="en-US" altLang="en-US" sz="18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Graphic 4" descr="Mathematics outline">
            <a:extLst>
              <a:ext uri="{FF2B5EF4-FFF2-40B4-BE49-F238E27FC236}">
                <a16:creationId xmlns:a16="http://schemas.microsoft.com/office/drawing/2014/main" id="{BA260522-1240-4FD5-BA2B-13025C499B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553200" y="1352550"/>
            <a:ext cx="914400" cy="914400"/>
          </a:xfrm>
          <a:prstGeom prst="rect">
            <a:avLst/>
          </a:prstGeom>
        </p:spPr>
      </p:pic>
      <p:pic>
        <p:nvPicPr>
          <p:cNvPr id="7" name="Graphic 3" descr="Calculator outline">
            <a:extLst>
              <a:ext uri="{FF2B5EF4-FFF2-40B4-BE49-F238E27FC236}">
                <a16:creationId xmlns:a16="http://schemas.microsoft.com/office/drawing/2014/main" id="{04244EC9-BC1B-4DF4-8E5A-CFF09096F8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247650" y="2495550"/>
            <a:ext cx="914400" cy="9144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40FB3FA-8F8E-4E6D-A167-77F457986E3B}"/>
              </a:ext>
            </a:extLst>
          </p:cNvPr>
          <p:cNvGrpSpPr/>
          <p:nvPr/>
        </p:nvGrpSpPr>
        <p:grpSpPr>
          <a:xfrm>
            <a:off x="1183945" y="1241306"/>
            <a:ext cx="5387262" cy="685800"/>
            <a:chOff x="1196881" y="882316"/>
            <a:chExt cx="5387262" cy="6858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FDBF881-F8FD-41FD-BE70-51B68D0FA10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ABC142A-A003-4338-8828-BE4EF4105B6E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BCBED45-E082-4047-B4C6-CF7DA7616279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7DCF7BF-8F4C-441B-8FE2-DB1EE22E7DA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EB97455-6433-41EB-A307-FDC3AB3BC93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7BCB225-AFA8-49E8-B4FD-A7052CA9793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7992FC4-CEE5-42E9-B25D-3C0E96467FB1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388AE2F-C4F5-42BA-B649-2C3A44313C78}"/>
              </a:ext>
            </a:extLst>
          </p:cNvPr>
          <p:cNvGrpSpPr/>
          <p:nvPr/>
        </p:nvGrpSpPr>
        <p:grpSpPr>
          <a:xfrm>
            <a:off x="1188257" y="2066787"/>
            <a:ext cx="5387262" cy="685800"/>
            <a:chOff x="1196881" y="882316"/>
            <a:chExt cx="5387262" cy="6858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376943E-2CC5-4700-84EE-A971B17828AD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DCD0280-A911-4A50-8FF3-C253BB06D557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E10ABFA-1FFB-4806-8F59-7E2145396EA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B66D69C-2295-4037-9951-0A3CDD066363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C7696E-9D14-4902-B974-AAD3DC7BC618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300EF34-27DB-4917-A537-4D3C80868B15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091149B-AEFD-4F80-AE07-FB6C9AF3BB9B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08D8910-FFCC-404E-9791-116A26046DDA}"/>
              </a:ext>
            </a:extLst>
          </p:cNvPr>
          <p:cNvGrpSpPr/>
          <p:nvPr/>
        </p:nvGrpSpPr>
        <p:grpSpPr>
          <a:xfrm>
            <a:off x="1188257" y="2871581"/>
            <a:ext cx="5387262" cy="685800"/>
            <a:chOff x="1196881" y="882316"/>
            <a:chExt cx="5387262" cy="6858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659E590-A0FA-4082-B2E4-A92A6D0500F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A40D6F1-E9B5-4D8A-B7C2-FC9AD5850F1C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BEF9A64-BB74-4E2F-A833-7FB1B782E7A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6753500-9160-4E81-B4C3-849D14D8CD6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6E4CB93-C9B2-402B-83E6-20B34B41B33D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64068B9-61A4-44A2-A7A1-1B724976755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AF18258-1FDA-42C9-B89B-0F385E5AE6A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4EF1CDB-E598-4320-B37B-F34F3B90820E}"/>
              </a:ext>
            </a:extLst>
          </p:cNvPr>
          <p:cNvGrpSpPr/>
          <p:nvPr/>
        </p:nvGrpSpPr>
        <p:grpSpPr>
          <a:xfrm>
            <a:off x="1188257" y="3676375"/>
            <a:ext cx="5387262" cy="685800"/>
            <a:chOff x="1196881" y="882316"/>
            <a:chExt cx="5387262" cy="6858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B2332A0-E627-4343-A700-553757DBC52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D65F99-5F09-4D89-ADEE-B8EE90F571C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F0DF365-9171-4A7E-8051-8E0434873046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C77539D-D531-42CF-9EE0-7FFEF6B6A861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7458223-FB85-45C9-AA09-5BB129830C2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CE7AECB-9826-4103-A4F6-2BAF471B57FB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BE12C41B-54DF-4E96-81A6-A1A3A987E3B0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41A45E9-E58D-48AC-8203-B8133752D563}"/>
              </a:ext>
            </a:extLst>
          </p:cNvPr>
          <p:cNvGrpSpPr/>
          <p:nvPr/>
        </p:nvGrpSpPr>
        <p:grpSpPr>
          <a:xfrm>
            <a:off x="1183945" y="4481169"/>
            <a:ext cx="5387262" cy="685800"/>
            <a:chOff x="1196881" y="882316"/>
            <a:chExt cx="5387262" cy="685800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E9F651EC-6A89-4347-A462-47A74F9C5A56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28F730B-0F71-45EE-A4A3-B4B5F14F2C8B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3940F50-37CA-4DAE-AF63-3B39161435F1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A1971F5-57B7-4EFB-825C-A67EE481C068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E80BEB0-DAFD-4585-8712-826872B0450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3C35B28-2777-4E4B-A4C2-6A3FDD87B016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C063CAC-F27A-407D-86DF-557430842422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51AE14F-B925-4560-AE6D-0F06312D0F5E}"/>
              </a:ext>
            </a:extLst>
          </p:cNvPr>
          <p:cNvGrpSpPr/>
          <p:nvPr/>
        </p:nvGrpSpPr>
        <p:grpSpPr>
          <a:xfrm>
            <a:off x="1183945" y="5285963"/>
            <a:ext cx="5387262" cy="685800"/>
            <a:chOff x="1196881" y="882316"/>
            <a:chExt cx="5387262" cy="685800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ED92284-D7D0-4E40-9EB3-88AFDE89AB6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91180C3-E4D8-4716-86EC-721847CBD95F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48E5C9-8238-466A-90FE-8EAA3CA6CEC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C4E8723-BE4F-488A-B35C-3DCA2F64AFF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30C124E-5ED9-4D48-9BF5-FA4951705CE6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07CB3B7-FD26-46E3-8190-FC55436B18B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788561A-139C-44B4-8255-AAA6897008F3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ABCD52E-2DEE-4CF5-A45B-B653362E9357}"/>
              </a:ext>
            </a:extLst>
          </p:cNvPr>
          <p:cNvGrpSpPr/>
          <p:nvPr/>
        </p:nvGrpSpPr>
        <p:grpSpPr>
          <a:xfrm>
            <a:off x="1177265" y="6090757"/>
            <a:ext cx="5387262" cy="685800"/>
            <a:chOff x="1196881" y="882316"/>
            <a:chExt cx="5387262" cy="685800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9EAA56E-75CB-4CA1-B955-7472E4AB0424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A9F2E00-C24F-4328-B6F2-F6220C468CA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C80243D-C186-418F-B779-76D7E801E1E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AC0695C-2460-46F0-BB6B-5B74C81B73E0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1A774BD-00E9-40E1-93B7-890B38DBEDFC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324AF89-406F-4178-BCC0-7D8F8BFB0D8C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90EBA7A-C7D9-4CDA-A3E0-848D56C0304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B1CA109-454F-44D5-AE0D-8BE5EB46AA52}"/>
              </a:ext>
            </a:extLst>
          </p:cNvPr>
          <p:cNvGrpSpPr/>
          <p:nvPr/>
        </p:nvGrpSpPr>
        <p:grpSpPr>
          <a:xfrm>
            <a:off x="1177265" y="6895551"/>
            <a:ext cx="5387262" cy="685800"/>
            <a:chOff x="1196881" y="882316"/>
            <a:chExt cx="5387262" cy="6858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7B07E5E-11EB-4ABE-BDD8-1EB7BA9DC98A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DB4739C-0582-4717-BBC2-04F39FDF4C7D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16602080-97D2-4275-B0D0-A7F5E9C661AC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664A80A-43EA-4C18-A7C6-7595AE42283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2A39F67-FC22-4D80-979F-1F11FBEE3B6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1EC6633D-633E-42AA-898E-BA60B27FEAB7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60E27F2-F986-4802-A9F5-ADEFBCD1F28C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3823E62-8A6F-4BE1-A6A4-06488A746515}"/>
              </a:ext>
            </a:extLst>
          </p:cNvPr>
          <p:cNvGrpSpPr/>
          <p:nvPr/>
        </p:nvGrpSpPr>
        <p:grpSpPr>
          <a:xfrm>
            <a:off x="1183945" y="7700345"/>
            <a:ext cx="5387262" cy="685800"/>
            <a:chOff x="1196881" y="882316"/>
            <a:chExt cx="5387262" cy="685800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9A0C16F-092B-4373-96CD-4AC4F3E75ED5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4ECF00F-796C-44A6-B7F8-8D399B316953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BBD65FBA-5862-42BC-B19C-F0252425AEE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2FA5F6F3-AD67-4390-B25E-0BF895D47AF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4189A075-6C35-41C4-96F4-63299706CE74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7F6550E-421B-42B4-B8E3-9A34D878EE1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37877B6-0A7F-4CE6-9E4C-5469386D7F8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3E459E0-B5A5-4251-9DBF-AF0321A122EF}"/>
              </a:ext>
            </a:extLst>
          </p:cNvPr>
          <p:cNvGrpSpPr/>
          <p:nvPr/>
        </p:nvGrpSpPr>
        <p:grpSpPr>
          <a:xfrm>
            <a:off x="1183945" y="8505139"/>
            <a:ext cx="5387262" cy="685800"/>
            <a:chOff x="1196881" y="882316"/>
            <a:chExt cx="5387262" cy="685800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6B66FFB-8DCD-4E4F-A5FD-A4375E79FDA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1457A74-70AE-4057-A882-9E07D99213D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D32F089-E708-46B3-A783-550F9D1F6B90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03FBDF7A-B485-4C91-8B50-E37707D570B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56E41AF-7C95-419D-A7EC-4BF3A66D8B13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755FFBDF-B2DA-4840-B817-E3084881F57F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F15EA4F1-2AED-4919-AD00-F8E2B14506BF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16" name="Graphic 4" descr="Mathematics outline">
            <a:extLst>
              <a:ext uri="{FF2B5EF4-FFF2-40B4-BE49-F238E27FC236}">
                <a16:creationId xmlns:a16="http://schemas.microsoft.com/office/drawing/2014/main" id="{7048A255-1342-45E0-8759-E1BEE98C07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322676" y="5643781"/>
            <a:ext cx="914400" cy="914400"/>
          </a:xfrm>
          <a:prstGeom prst="rect">
            <a:avLst/>
          </a:prstGeom>
        </p:spPr>
      </p:pic>
      <p:pic>
        <p:nvPicPr>
          <p:cNvPr id="117" name="Graphic 3" descr="Calculator outline">
            <a:extLst>
              <a:ext uri="{FF2B5EF4-FFF2-40B4-BE49-F238E27FC236}">
                <a16:creationId xmlns:a16="http://schemas.microsoft.com/office/drawing/2014/main" id="{3D005286-D32F-4600-9883-C89CE92453B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6447755" y="4136461"/>
            <a:ext cx="914400" cy="914400"/>
          </a:xfrm>
          <a:prstGeom prst="rect">
            <a:avLst/>
          </a:prstGeom>
        </p:spPr>
      </p:pic>
      <p:pic>
        <p:nvPicPr>
          <p:cNvPr id="118" name="Graphic 4" descr="Mathematics outline">
            <a:extLst>
              <a:ext uri="{FF2B5EF4-FFF2-40B4-BE49-F238E27FC236}">
                <a16:creationId xmlns:a16="http://schemas.microsoft.com/office/drawing/2014/main" id="{669B242D-0F5C-4087-BA4C-35A18C0067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655083" y="7115326"/>
            <a:ext cx="914400" cy="914400"/>
          </a:xfrm>
          <a:prstGeom prst="rect">
            <a:avLst/>
          </a:prstGeom>
        </p:spPr>
      </p:pic>
      <p:pic>
        <p:nvPicPr>
          <p:cNvPr id="119" name="Graphic 3" descr="Calculator outline">
            <a:extLst>
              <a:ext uri="{FF2B5EF4-FFF2-40B4-BE49-F238E27FC236}">
                <a16:creationId xmlns:a16="http://schemas.microsoft.com/office/drawing/2014/main" id="{8D59DA03-69F4-4216-91B7-162A648BAA7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349533" y="8258326"/>
            <a:ext cx="914400" cy="914400"/>
          </a:xfrm>
          <a:prstGeom prst="rect">
            <a:avLst/>
          </a:prstGeom>
        </p:spPr>
      </p:pic>
      <p:pic>
        <p:nvPicPr>
          <p:cNvPr id="121" name="Graphic 120" descr="Pencil outline">
            <a:extLst>
              <a:ext uri="{FF2B5EF4-FFF2-40B4-BE49-F238E27FC236}">
                <a16:creationId xmlns:a16="http://schemas.microsoft.com/office/drawing/2014/main" id="{943754CB-BF36-46B7-B1DA-4EDAA98C75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4143" y="2668410"/>
            <a:ext cx="914400" cy="914400"/>
          </a:xfrm>
          <a:prstGeom prst="rect">
            <a:avLst/>
          </a:prstGeom>
        </p:spPr>
      </p:pic>
      <p:pic>
        <p:nvPicPr>
          <p:cNvPr id="122" name="Graphic 121" descr="Pencil outline">
            <a:extLst>
              <a:ext uri="{FF2B5EF4-FFF2-40B4-BE49-F238E27FC236}">
                <a16:creationId xmlns:a16="http://schemas.microsoft.com/office/drawing/2014/main" id="{DCBF2DA1-C85A-43CA-9DA0-B9348EEEF5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6564526" y="5769307"/>
            <a:ext cx="914400" cy="914400"/>
          </a:xfrm>
          <a:prstGeom prst="rect">
            <a:avLst/>
          </a:prstGeom>
        </p:spPr>
      </p:pic>
      <p:pic>
        <p:nvPicPr>
          <p:cNvPr id="123" name="Graphic 122" descr="Pencil outline">
            <a:extLst>
              <a:ext uri="{FF2B5EF4-FFF2-40B4-BE49-F238E27FC236}">
                <a16:creationId xmlns:a16="http://schemas.microsoft.com/office/drawing/2014/main" id="{E4B8EFB8-4B2F-4614-81F0-53C1F76387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7820" y="1185087"/>
            <a:ext cx="914400" cy="914400"/>
          </a:xfrm>
          <a:prstGeom prst="rect">
            <a:avLst/>
          </a:prstGeom>
        </p:spPr>
      </p:pic>
      <p:pic>
        <p:nvPicPr>
          <p:cNvPr id="124" name="Graphic 123" descr="Pencil outline">
            <a:extLst>
              <a:ext uri="{FF2B5EF4-FFF2-40B4-BE49-F238E27FC236}">
                <a16:creationId xmlns:a16="http://schemas.microsoft.com/office/drawing/2014/main" id="{2726810E-F005-4C7C-B56A-F086D361F5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198203" y="4285984"/>
            <a:ext cx="914400" cy="914400"/>
          </a:xfrm>
          <a:prstGeom prst="rect">
            <a:avLst/>
          </a:prstGeom>
        </p:spPr>
      </p:pic>
      <p:pic>
        <p:nvPicPr>
          <p:cNvPr id="125" name="Graphic 124" descr="Pencil outline">
            <a:extLst>
              <a:ext uri="{FF2B5EF4-FFF2-40B4-BE49-F238E27FC236}">
                <a16:creationId xmlns:a16="http://schemas.microsoft.com/office/drawing/2014/main" id="{30AEC82D-DCEB-4193-A1FC-E54F846343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254699" y="6998922"/>
            <a:ext cx="914400" cy="914400"/>
          </a:xfrm>
          <a:prstGeom prst="rect">
            <a:avLst/>
          </a:prstGeom>
        </p:spPr>
      </p:pic>
      <p:pic>
        <p:nvPicPr>
          <p:cNvPr id="126" name="Graphic 125" descr="Pencil outline">
            <a:extLst>
              <a:ext uri="{FF2B5EF4-FFF2-40B4-BE49-F238E27FC236}">
                <a16:creationId xmlns:a16="http://schemas.microsoft.com/office/drawing/2014/main" id="{11CDC193-3FAA-476F-9818-DD0C8D99A5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6570275" y="83908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4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2D0D68F-6BAB-48B2-8B7E-B84506D72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137" y="98127"/>
            <a:ext cx="5968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effectLst/>
                <a:latin typeface="Aprillia Scrip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Math Practice Fun</a:t>
            </a:r>
            <a:endParaRPr kumimoji="0" lang="en-US" altLang="en-US" sz="18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Graphic 4" descr="Mathematics outline">
            <a:extLst>
              <a:ext uri="{FF2B5EF4-FFF2-40B4-BE49-F238E27FC236}">
                <a16:creationId xmlns:a16="http://schemas.microsoft.com/office/drawing/2014/main" id="{BA260522-1240-4FD5-BA2B-13025C499B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553200" y="1352550"/>
            <a:ext cx="914400" cy="914400"/>
          </a:xfrm>
          <a:prstGeom prst="rect">
            <a:avLst/>
          </a:prstGeom>
        </p:spPr>
      </p:pic>
      <p:pic>
        <p:nvPicPr>
          <p:cNvPr id="7" name="Graphic 3" descr="Calculator outline">
            <a:extLst>
              <a:ext uri="{FF2B5EF4-FFF2-40B4-BE49-F238E27FC236}">
                <a16:creationId xmlns:a16="http://schemas.microsoft.com/office/drawing/2014/main" id="{04244EC9-BC1B-4DF4-8E5A-CFF09096F8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247650" y="2495550"/>
            <a:ext cx="914400" cy="9144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40FB3FA-8F8E-4E6D-A167-77F457986E3B}"/>
              </a:ext>
            </a:extLst>
          </p:cNvPr>
          <p:cNvGrpSpPr/>
          <p:nvPr/>
        </p:nvGrpSpPr>
        <p:grpSpPr>
          <a:xfrm>
            <a:off x="1183945" y="1241306"/>
            <a:ext cx="5387262" cy="685800"/>
            <a:chOff x="1196881" y="882316"/>
            <a:chExt cx="5387262" cy="6858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FDBF881-F8FD-41FD-BE70-51B68D0FA10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3+4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ABC142A-A003-4338-8828-BE4EF4105B6E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2+3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BCBED45-E082-4047-B4C6-CF7DA7616279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7DCF7BF-8F4C-441B-8FE2-DB1EE22E7DA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EB97455-6433-41EB-A307-FDC3AB3BC93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7BCB225-AFA8-49E8-B4FD-A7052CA9793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6+3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7992FC4-CEE5-42E9-B25D-3C0E96467FB1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7+2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388AE2F-C4F5-42BA-B649-2C3A44313C78}"/>
              </a:ext>
            </a:extLst>
          </p:cNvPr>
          <p:cNvGrpSpPr/>
          <p:nvPr/>
        </p:nvGrpSpPr>
        <p:grpSpPr>
          <a:xfrm>
            <a:off x="1188257" y="2066787"/>
            <a:ext cx="5387262" cy="685800"/>
            <a:chOff x="1196881" y="882316"/>
            <a:chExt cx="5387262" cy="6858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376943E-2CC5-4700-84EE-A971B17828AD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2+1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DCD0280-A911-4A50-8FF3-C253BB06D557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4+5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E10ABFA-1FFB-4806-8F59-7E2145396EA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B66D69C-2295-4037-9951-0A3CDD066363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3+1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C7696E-9D14-4902-B974-AAD3DC7BC618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2+4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300EF34-27DB-4917-A537-4D3C80868B15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4+4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091149B-AEFD-4F80-AE07-FB6C9AF3BB9B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2+2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08D8910-FFCC-404E-9791-116A26046DDA}"/>
              </a:ext>
            </a:extLst>
          </p:cNvPr>
          <p:cNvGrpSpPr/>
          <p:nvPr/>
        </p:nvGrpSpPr>
        <p:grpSpPr>
          <a:xfrm>
            <a:off x="1188257" y="2871581"/>
            <a:ext cx="5387262" cy="685800"/>
            <a:chOff x="1196881" y="882316"/>
            <a:chExt cx="5387262" cy="6858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659E590-A0FA-4082-B2E4-A92A6D0500F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3+5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A40D6F1-E9B5-4D8A-B7C2-FC9AD5850F1C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8+2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BEF9A64-BB74-4E2F-A833-7FB1B782E7A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6753500-9160-4E81-B4C3-849D14D8CD6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7+3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6E4CB93-C9B2-402B-83E6-20B34B41B33D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3+3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64068B9-61A4-44A2-A7A1-1B724976755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4+6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AF18258-1FDA-42C9-B89B-0F385E5AE6A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6+2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4EF1CDB-E598-4320-B37B-F34F3B90820E}"/>
              </a:ext>
            </a:extLst>
          </p:cNvPr>
          <p:cNvGrpSpPr/>
          <p:nvPr/>
        </p:nvGrpSpPr>
        <p:grpSpPr>
          <a:xfrm>
            <a:off x="1188257" y="3676375"/>
            <a:ext cx="5387262" cy="685800"/>
            <a:chOff x="1196881" y="882316"/>
            <a:chExt cx="5387262" cy="6858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B2332A0-E627-4343-A700-553757DBC52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4+3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D65F99-5F09-4D89-ADEE-B8EE90F571C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1+3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F0DF365-9171-4A7E-8051-8E0434873046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3+2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C77539D-D531-42CF-9EE0-7FFEF6B6A861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2+5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7458223-FB85-45C9-AA09-5BB129830C2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CE7AECB-9826-4103-A4F6-2BAF471B57FB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BE12C41B-54DF-4E96-81A6-A1A3A987E3B0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5+3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41A45E9-E58D-48AC-8203-B8133752D563}"/>
              </a:ext>
            </a:extLst>
          </p:cNvPr>
          <p:cNvGrpSpPr/>
          <p:nvPr/>
        </p:nvGrpSpPr>
        <p:grpSpPr>
          <a:xfrm>
            <a:off x="1183945" y="4481169"/>
            <a:ext cx="5387262" cy="685800"/>
            <a:chOff x="1196881" y="882316"/>
            <a:chExt cx="5387262" cy="685800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E9F651EC-6A89-4347-A462-47A74F9C5A56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6+5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28F730B-0F71-45EE-A4A3-B4B5F14F2C8B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7+1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3940F50-37CA-4DAE-AF63-3B39161435F1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2+6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A1971F5-57B7-4EFB-825C-A67EE481C068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4+7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E80BEB0-DAFD-4585-8712-826872B0450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3+6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3C35B28-2777-4E4B-A4C2-6A3FDD87B016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7+9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C063CAC-F27A-407D-86DF-557430842422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1+4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51AE14F-B925-4560-AE6D-0F06312D0F5E}"/>
              </a:ext>
            </a:extLst>
          </p:cNvPr>
          <p:cNvGrpSpPr/>
          <p:nvPr/>
        </p:nvGrpSpPr>
        <p:grpSpPr>
          <a:xfrm>
            <a:off x="1183945" y="5285963"/>
            <a:ext cx="5387262" cy="685800"/>
            <a:chOff x="1196881" y="882316"/>
            <a:chExt cx="5387262" cy="685800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ED92284-D7D0-4E40-9EB3-88AFDE89AB6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7+8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91180C3-E4D8-4716-86EC-721847CBD95F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48E5C9-8238-466A-90FE-8EAA3CA6CEC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3+8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C4E8723-BE4F-488A-B35C-3DCA2F64AFF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1+5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30C124E-5ED9-4D48-9BF5-FA4951705CE6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6+6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07CB3B7-FD26-46E3-8190-FC55436B18B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2+7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788561A-139C-44B4-8255-AAA6897008F3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5+4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ABCD52E-2DEE-4CF5-A45B-B653362E9357}"/>
              </a:ext>
            </a:extLst>
          </p:cNvPr>
          <p:cNvGrpSpPr/>
          <p:nvPr/>
        </p:nvGrpSpPr>
        <p:grpSpPr>
          <a:xfrm>
            <a:off x="1177265" y="6090757"/>
            <a:ext cx="5387262" cy="685800"/>
            <a:chOff x="1196881" y="882316"/>
            <a:chExt cx="5387262" cy="685800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9EAA56E-75CB-4CA1-B955-7472E4AB0424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4+8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A9F2E00-C24F-4328-B6F2-F6220C468CA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1+6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C80243D-C186-418F-B779-76D7E801E1E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2+8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AC0695C-2460-46F0-BB6B-5B74C81B73E0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4+2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1A774BD-00E9-40E1-93B7-890B38DBEDFC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5+5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324AF89-406F-4178-BCC0-7D8F8BFB0D8C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6+7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90EBA7A-C7D9-4CDA-A3E0-848D56C0304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3+9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B1CA109-454F-44D5-AE0D-8BE5EB46AA52}"/>
              </a:ext>
            </a:extLst>
          </p:cNvPr>
          <p:cNvGrpSpPr/>
          <p:nvPr/>
        </p:nvGrpSpPr>
        <p:grpSpPr>
          <a:xfrm>
            <a:off x="1177265" y="6895551"/>
            <a:ext cx="5387262" cy="685800"/>
            <a:chOff x="1196881" y="882316"/>
            <a:chExt cx="5387262" cy="6858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7B07E5E-11EB-4ABE-BDD8-1EB7BA9DC98A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5+9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DB4739C-0582-4717-BBC2-04F39FDF4C7D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2+9</a:t>
              </a: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16602080-97D2-4275-B0D0-A7F5E9C661AC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7+6</a:t>
              </a: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664A80A-43EA-4C18-A7C6-7595AE42283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5+7</a:t>
              </a: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2A39F67-FC22-4D80-979F-1F11FBEE3B6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8+1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1EC6633D-633E-42AA-898E-BA60B27FEAB7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9+1</a:t>
              </a: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60E27F2-F986-4802-A9F5-ADEFBCD1F28C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1+7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3823E62-8A6F-4BE1-A6A4-06488A746515}"/>
              </a:ext>
            </a:extLst>
          </p:cNvPr>
          <p:cNvGrpSpPr/>
          <p:nvPr/>
        </p:nvGrpSpPr>
        <p:grpSpPr>
          <a:xfrm>
            <a:off x="1183945" y="7700345"/>
            <a:ext cx="5387262" cy="685800"/>
            <a:chOff x="1196881" y="882316"/>
            <a:chExt cx="5387262" cy="685800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9A0C16F-092B-4373-96CD-4AC4F3E75ED5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8+4</a:t>
              </a: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4ECF00F-796C-44A6-B7F8-8D399B316953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5+6</a:t>
              </a: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BBD65FBA-5862-42BC-B19C-F0252425AEE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4+9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2FA5F6F3-AD67-4390-B25E-0BF895D47AF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1+8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4189A075-6C35-41C4-96F4-63299706CE74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6+8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7F6550E-421B-42B4-B8E3-9A34D878EE1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9+3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37877B6-0A7F-4CE6-9E4C-5469386D7F8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7+5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3E459E0-B5A5-4251-9DBF-AF0321A122EF}"/>
              </a:ext>
            </a:extLst>
          </p:cNvPr>
          <p:cNvGrpSpPr/>
          <p:nvPr/>
        </p:nvGrpSpPr>
        <p:grpSpPr>
          <a:xfrm>
            <a:off x="1183945" y="8505139"/>
            <a:ext cx="5387262" cy="685800"/>
            <a:chOff x="1196881" y="882316"/>
            <a:chExt cx="5387262" cy="685800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6B66FFB-8DCD-4E4F-A5FD-A4375E79FDA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8+5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1457A74-70AE-4057-A882-9E07D99213D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1+9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D32F089-E708-46B3-A783-550F9D1F6B90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6+9</a:t>
              </a: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03FBDF7A-B485-4C91-8B50-E37707D570B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5+8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56E41AF-7C95-419D-A7EC-4BF3A66D8B13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7+4</a:t>
              </a:r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755FFBDF-B2DA-4840-B817-E3084881F57F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8+6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F15EA4F1-2AED-4919-AD00-F8E2B14506BF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8+7</a:t>
              </a:r>
            </a:p>
          </p:txBody>
        </p:sp>
      </p:grpSp>
      <p:pic>
        <p:nvPicPr>
          <p:cNvPr id="116" name="Graphic 4" descr="Mathematics outline">
            <a:extLst>
              <a:ext uri="{FF2B5EF4-FFF2-40B4-BE49-F238E27FC236}">
                <a16:creationId xmlns:a16="http://schemas.microsoft.com/office/drawing/2014/main" id="{7048A255-1342-45E0-8759-E1BEE98C07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322676" y="5643781"/>
            <a:ext cx="914400" cy="914400"/>
          </a:xfrm>
          <a:prstGeom prst="rect">
            <a:avLst/>
          </a:prstGeom>
        </p:spPr>
      </p:pic>
      <p:pic>
        <p:nvPicPr>
          <p:cNvPr id="117" name="Graphic 3" descr="Calculator outline">
            <a:extLst>
              <a:ext uri="{FF2B5EF4-FFF2-40B4-BE49-F238E27FC236}">
                <a16:creationId xmlns:a16="http://schemas.microsoft.com/office/drawing/2014/main" id="{3D005286-D32F-4600-9883-C89CE92453B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6447755" y="4136461"/>
            <a:ext cx="914400" cy="914400"/>
          </a:xfrm>
          <a:prstGeom prst="rect">
            <a:avLst/>
          </a:prstGeom>
        </p:spPr>
      </p:pic>
      <p:pic>
        <p:nvPicPr>
          <p:cNvPr id="118" name="Graphic 4" descr="Mathematics outline">
            <a:extLst>
              <a:ext uri="{FF2B5EF4-FFF2-40B4-BE49-F238E27FC236}">
                <a16:creationId xmlns:a16="http://schemas.microsoft.com/office/drawing/2014/main" id="{669B242D-0F5C-4087-BA4C-35A18C0067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655083" y="7115326"/>
            <a:ext cx="914400" cy="914400"/>
          </a:xfrm>
          <a:prstGeom prst="rect">
            <a:avLst/>
          </a:prstGeom>
        </p:spPr>
      </p:pic>
      <p:pic>
        <p:nvPicPr>
          <p:cNvPr id="119" name="Graphic 3" descr="Calculator outline">
            <a:extLst>
              <a:ext uri="{FF2B5EF4-FFF2-40B4-BE49-F238E27FC236}">
                <a16:creationId xmlns:a16="http://schemas.microsoft.com/office/drawing/2014/main" id="{8D59DA03-69F4-4216-91B7-162A648BAA7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349533" y="8258326"/>
            <a:ext cx="914400" cy="914400"/>
          </a:xfrm>
          <a:prstGeom prst="rect">
            <a:avLst/>
          </a:prstGeom>
        </p:spPr>
      </p:pic>
      <p:pic>
        <p:nvPicPr>
          <p:cNvPr id="121" name="Graphic 120" descr="Pencil outline">
            <a:extLst>
              <a:ext uri="{FF2B5EF4-FFF2-40B4-BE49-F238E27FC236}">
                <a16:creationId xmlns:a16="http://schemas.microsoft.com/office/drawing/2014/main" id="{943754CB-BF36-46B7-B1DA-4EDAA98C75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4143" y="2668410"/>
            <a:ext cx="914400" cy="914400"/>
          </a:xfrm>
          <a:prstGeom prst="rect">
            <a:avLst/>
          </a:prstGeom>
        </p:spPr>
      </p:pic>
      <p:pic>
        <p:nvPicPr>
          <p:cNvPr id="122" name="Graphic 121" descr="Pencil outline">
            <a:extLst>
              <a:ext uri="{FF2B5EF4-FFF2-40B4-BE49-F238E27FC236}">
                <a16:creationId xmlns:a16="http://schemas.microsoft.com/office/drawing/2014/main" id="{DCBF2DA1-C85A-43CA-9DA0-B9348EEEF5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6564526" y="5769307"/>
            <a:ext cx="914400" cy="914400"/>
          </a:xfrm>
          <a:prstGeom prst="rect">
            <a:avLst/>
          </a:prstGeom>
        </p:spPr>
      </p:pic>
      <p:pic>
        <p:nvPicPr>
          <p:cNvPr id="123" name="Graphic 122" descr="Pencil outline">
            <a:extLst>
              <a:ext uri="{FF2B5EF4-FFF2-40B4-BE49-F238E27FC236}">
                <a16:creationId xmlns:a16="http://schemas.microsoft.com/office/drawing/2014/main" id="{E4B8EFB8-4B2F-4614-81F0-53C1F76387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7820" y="1185087"/>
            <a:ext cx="914400" cy="914400"/>
          </a:xfrm>
          <a:prstGeom prst="rect">
            <a:avLst/>
          </a:prstGeom>
        </p:spPr>
      </p:pic>
      <p:pic>
        <p:nvPicPr>
          <p:cNvPr id="124" name="Graphic 123" descr="Pencil outline">
            <a:extLst>
              <a:ext uri="{FF2B5EF4-FFF2-40B4-BE49-F238E27FC236}">
                <a16:creationId xmlns:a16="http://schemas.microsoft.com/office/drawing/2014/main" id="{2726810E-F005-4C7C-B56A-F086D361F5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198203" y="4285984"/>
            <a:ext cx="914400" cy="914400"/>
          </a:xfrm>
          <a:prstGeom prst="rect">
            <a:avLst/>
          </a:prstGeom>
        </p:spPr>
      </p:pic>
      <p:pic>
        <p:nvPicPr>
          <p:cNvPr id="125" name="Graphic 124" descr="Pencil outline">
            <a:extLst>
              <a:ext uri="{FF2B5EF4-FFF2-40B4-BE49-F238E27FC236}">
                <a16:creationId xmlns:a16="http://schemas.microsoft.com/office/drawing/2014/main" id="{30AEC82D-DCEB-4193-A1FC-E54F846343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254699" y="6998922"/>
            <a:ext cx="914400" cy="914400"/>
          </a:xfrm>
          <a:prstGeom prst="rect">
            <a:avLst/>
          </a:prstGeom>
        </p:spPr>
      </p:pic>
      <p:pic>
        <p:nvPicPr>
          <p:cNvPr id="126" name="Graphic 125" descr="Pencil outline">
            <a:extLst>
              <a:ext uri="{FF2B5EF4-FFF2-40B4-BE49-F238E27FC236}">
                <a16:creationId xmlns:a16="http://schemas.microsoft.com/office/drawing/2014/main" id="{11CDC193-3FAA-476F-9818-DD0C8D99A5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6570275" y="83908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94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2D0D68F-6BAB-48B2-8B7E-B84506D72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137" y="98127"/>
            <a:ext cx="5968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effectLst/>
                <a:latin typeface="Aprillia Scrip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Math Practice Fun</a:t>
            </a:r>
            <a:endParaRPr kumimoji="0" lang="en-US" altLang="en-US" sz="18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Graphic 4" descr="Mathematics outline">
            <a:extLst>
              <a:ext uri="{FF2B5EF4-FFF2-40B4-BE49-F238E27FC236}">
                <a16:creationId xmlns:a16="http://schemas.microsoft.com/office/drawing/2014/main" id="{BA260522-1240-4FD5-BA2B-13025C499B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553200" y="1352550"/>
            <a:ext cx="914400" cy="914400"/>
          </a:xfrm>
          <a:prstGeom prst="rect">
            <a:avLst/>
          </a:prstGeom>
        </p:spPr>
      </p:pic>
      <p:pic>
        <p:nvPicPr>
          <p:cNvPr id="7" name="Graphic 3" descr="Calculator outline">
            <a:extLst>
              <a:ext uri="{FF2B5EF4-FFF2-40B4-BE49-F238E27FC236}">
                <a16:creationId xmlns:a16="http://schemas.microsoft.com/office/drawing/2014/main" id="{04244EC9-BC1B-4DF4-8E5A-CFF09096F8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247650" y="2495550"/>
            <a:ext cx="914400" cy="9144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40FB3FA-8F8E-4E6D-A167-77F457986E3B}"/>
              </a:ext>
            </a:extLst>
          </p:cNvPr>
          <p:cNvGrpSpPr/>
          <p:nvPr/>
        </p:nvGrpSpPr>
        <p:grpSpPr>
          <a:xfrm>
            <a:off x="1183945" y="1241306"/>
            <a:ext cx="5387262" cy="685800"/>
            <a:chOff x="1196881" y="882316"/>
            <a:chExt cx="5387262" cy="6858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FDBF881-F8FD-41FD-BE70-51B68D0FA10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3x4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ABC142A-A003-4338-8828-BE4EF4105B6E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2x3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BCBED45-E082-4047-B4C6-CF7DA7616279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7DCF7BF-8F4C-441B-8FE2-DB1EE22E7DA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EB97455-6433-41EB-A307-FDC3AB3BC93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7BCB225-AFA8-49E8-B4FD-A7052CA9793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6x3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7992FC4-CEE5-42E9-B25D-3C0E96467FB1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7x2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388AE2F-C4F5-42BA-B649-2C3A44313C78}"/>
              </a:ext>
            </a:extLst>
          </p:cNvPr>
          <p:cNvGrpSpPr/>
          <p:nvPr/>
        </p:nvGrpSpPr>
        <p:grpSpPr>
          <a:xfrm>
            <a:off x="1188257" y="2066787"/>
            <a:ext cx="5387262" cy="685800"/>
            <a:chOff x="1196881" y="882316"/>
            <a:chExt cx="5387262" cy="6858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376943E-2CC5-4700-84EE-A971B17828AD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2x1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DCD0280-A911-4A50-8FF3-C253BB06D557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4x5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E10ABFA-1FFB-4806-8F59-7E2145396EA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B66D69C-2295-4037-9951-0A3CDD066363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3x1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C7696E-9D14-4902-B974-AAD3DC7BC618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2x4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300EF34-27DB-4917-A537-4D3C80868B15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4x4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091149B-AEFD-4F80-AE07-FB6C9AF3BB9B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2x2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08D8910-FFCC-404E-9791-116A26046DDA}"/>
              </a:ext>
            </a:extLst>
          </p:cNvPr>
          <p:cNvGrpSpPr/>
          <p:nvPr/>
        </p:nvGrpSpPr>
        <p:grpSpPr>
          <a:xfrm>
            <a:off x="1188257" y="2871581"/>
            <a:ext cx="5387262" cy="685800"/>
            <a:chOff x="1196881" y="882316"/>
            <a:chExt cx="5387262" cy="6858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659E590-A0FA-4082-B2E4-A92A6D0500F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3x5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A40D6F1-E9B5-4D8A-B7C2-FC9AD5850F1C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8x2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BEF9A64-BB74-4E2F-A833-7FB1B782E7A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6753500-9160-4E81-B4C3-849D14D8CD6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7x3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6E4CB93-C9B2-402B-83E6-20B34B41B33D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3x3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64068B9-61A4-44A2-A7A1-1B724976755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4x6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AF18258-1FDA-42C9-B89B-0F385E5AE6A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6x2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4EF1CDB-E598-4320-B37B-F34F3B90820E}"/>
              </a:ext>
            </a:extLst>
          </p:cNvPr>
          <p:cNvGrpSpPr/>
          <p:nvPr/>
        </p:nvGrpSpPr>
        <p:grpSpPr>
          <a:xfrm>
            <a:off x="1188257" y="3676375"/>
            <a:ext cx="5387262" cy="685800"/>
            <a:chOff x="1196881" y="882316"/>
            <a:chExt cx="5387262" cy="6858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B2332A0-E627-4343-A700-553757DBC52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4x3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D65F99-5F09-4D89-ADEE-B8EE90F571C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1x3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F0DF365-9171-4A7E-8051-8E0434873046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3x2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C77539D-D531-42CF-9EE0-7FFEF6B6A861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2x5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7458223-FB85-45C9-AA09-5BB129830C21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CE7AECB-9826-4103-A4F6-2BAF471B57FB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BE12C41B-54DF-4E96-81A6-A1A3A987E3B0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5x3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41A45E9-E58D-48AC-8203-B8133752D563}"/>
              </a:ext>
            </a:extLst>
          </p:cNvPr>
          <p:cNvGrpSpPr/>
          <p:nvPr/>
        </p:nvGrpSpPr>
        <p:grpSpPr>
          <a:xfrm>
            <a:off x="1183945" y="4481169"/>
            <a:ext cx="5387262" cy="685800"/>
            <a:chOff x="1196881" y="882316"/>
            <a:chExt cx="5387262" cy="685800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E9F651EC-6A89-4347-A462-47A74F9C5A56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6x5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28F730B-0F71-45EE-A4A3-B4B5F14F2C8B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7x1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3940F50-37CA-4DAE-AF63-3B39161435F1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2x6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A1971F5-57B7-4EFB-825C-A67EE481C068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4x7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E80BEB0-DAFD-4585-8712-826872B0450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3x6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3C35B28-2777-4E4B-A4C2-6A3FDD87B016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7x9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C063CAC-F27A-407D-86DF-557430842422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1x4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51AE14F-B925-4560-AE6D-0F06312D0F5E}"/>
              </a:ext>
            </a:extLst>
          </p:cNvPr>
          <p:cNvGrpSpPr/>
          <p:nvPr/>
        </p:nvGrpSpPr>
        <p:grpSpPr>
          <a:xfrm>
            <a:off x="1183945" y="5285963"/>
            <a:ext cx="5387262" cy="685800"/>
            <a:chOff x="1196881" y="882316"/>
            <a:chExt cx="5387262" cy="685800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ED92284-D7D0-4E40-9EB3-88AFDE89AB6E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7x8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91180C3-E4D8-4716-86EC-721847CBD95F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48E5C9-8238-466A-90FE-8EAA3CA6CEC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3x8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C4E8723-BE4F-488A-B35C-3DCA2F64AFF2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1x5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30C124E-5ED9-4D48-9BF5-FA4951705CE6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6x6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07CB3B7-FD26-46E3-8190-FC55436B18B4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2x7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788561A-139C-44B4-8255-AAA6897008F3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5x4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ABCD52E-2DEE-4CF5-A45B-B653362E9357}"/>
              </a:ext>
            </a:extLst>
          </p:cNvPr>
          <p:cNvGrpSpPr/>
          <p:nvPr/>
        </p:nvGrpSpPr>
        <p:grpSpPr>
          <a:xfrm>
            <a:off x="1177265" y="6090757"/>
            <a:ext cx="5387262" cy="685800"/>
            <a:chOff x="1196881" y="882316"/>
            <a:chExt cx="5387262" cy="685800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9EAA56E-75CB-4CA1-B955-7472E4AB0424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4x8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A9F2E00-C24F-4328-B6F2-F6220C468CA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1x6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C80243D-C186-418F-B779-76D7E801E1E5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2x8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AC0695C-2460-46F0-BB6B-5B74C81B73E0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4x2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1A774BD-00E9-40E1-93B7-890B38DBEDFC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5x5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324AF89-406F-4178-BCC0-7D8F8BFB0D8C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6x7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90EBA7A-C7D9-4CDA-A3E0-848D56C0304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3x9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B1CA109-454F-44D5-AE0D-8BE5EB46AA52}"/>
              </a:ext>
            </a:extLst>
          </p:cNvPr>
          <p:cNvGrpSpPr/>
          <p:nvPr/>
        </p:nvGrpSpPr>
        <p:grpSpPr>
          <a:xfrm>
            <a:off x="1177265" y="6895551"/>
            <a:ext cx="5387262" cy="685800"/>
            <a:chOff x="1196881" y="882316"/>
            <a:chExt cx="5387262" cy="6858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7B07E5E-11EB-4ABE-BDD8-1EB7BA9DC98A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5x9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DB4739C-0582-4717-BBC2-04F39FDF4C7D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2x9</a:t>
              </a: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16602080-97D2-4275-B0D0-A7F5E9C661AC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7x6</a:t>
              </a: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664A80A-43EA-4C18-A7C6-7595AE42283C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5x7</a:t>
              </a: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2A39F67-FC22-4D80-979F-1F11FBEE3B6A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8x1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1EC6633D-633E-42AA-898E-BA60B27FEAB7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9x1</a:t>
              </a: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60E27F2-F986-4802-A9F5-ADEFBCD1F28C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1x7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3823E62-8A6F-4BE1-A6A4-06488A746515}"/>
              </a:ext>
            </a:extLst>
          </p:cNvPr>
          <p:cNvGrpSpPr/>
          <p:nvPr/>
        </p:nvGrpSpPr>
        <p:grpSpPr>
          <a:xfrm>
            <a:off x="1183945" y="7700345"/>
            <a:ext cx="5387262" cy="685800"/>
            <a:chOff x="1196881" y="882316"/>
            <a:chExt cx="5387262" cy="685800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9A0C16F-092B-4373-96CD-4AC4F3E75ED5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8x4</a:t>
              </a: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4ECF00F-796C-44A6-B7F8-8D399B316953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5x6</a:t>
              </a: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BBD65FBA-5862-42BC-B19C-F0252425AEEB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4x9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2FA5F6F3-AD67-4390-B25E-0BF895D47AF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1x8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4189A075-6C35-41C4-96F4-63299706CE74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6x8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7F6550E-421B-42B4-B8E3-9A34D878EE18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9x3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37877B6-0A7F-4CE6-9E4C-5469386D7F89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7x5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3E459E0-B5A5-4251-9DBF-AF0321A122EF}"/>
              </a:ext>
            </a:extLst>
          </p:cNvPr>
          <p:cNvGrpSpPr/>
          <p:nvPr/>
        </p:nvGrpSpPr>
        <p:grpSpPr>
          <a:xfrm>
            <a:off x="1183945" y="8505139"/>
            <a:ext cx="5387262" cy="685800"/>
            <a:chOff x="1196881" y="882316"/>
            <a:chExt cx="5387262" cy="685800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6B66FFB-8DCD-4E4F-A5FD-A4375E79FDA7}"/>
                </a:ext>
              </a:extLst>
            </p:cNvPr>
            <p:cNvSpPr/>
            <p:nvPr/>
          </p:nvSpPr>
          <p:spPr>
            <a:xfrm>
              <a:off x="1196881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8x5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1457A74-70AE-4057-A882-9E07D99213D4}"/>
                </a:ext>
              </a:extLst>
            </p:cNvPr>
            <p:cNvSpPr/>
            <p:nvPr/>
          </p:nvSpPr>
          <p:spPr>
            <a:xfrm>
              <a:off x="1980458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1x9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D32F089-E708-46B3-A783-550F9D1F6B90}"/>
                </a:ext>
              </a:extLst>
            </p:cNvPr>
            <p:cNvSpPr/>
            <p:nvPr/>
          </p:nvSpPr>
          <p:spPr>
            <a:xfrm>
              <a:off x="2764035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6x9</a:t>
              </a: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03FBDF7A-B485-4C91-8B50-E37707D570B7}"/>
                </a:ext>
              </a:extLst>
            </p:cNvPr>
            <p:cNvSpPr/>
            <p:nvPr/>
          </p:nvSpPr>
          <p:spPr>
            <a:xfrm>
              <a:off x="4331189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5x8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56E41AF-7C95-419D-A7EC-4BF3A66D8B13}"/>
                </a:ext>
              </a:extLst>
            </p:cNvPr>
            <p:cNvSpPr/>
            <p:nvPr/>
          </p:nvSpPr>
          <p:spPr>
            <a:xfrm>
              <a:off x="5114766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7x4</a:t>
              </a:r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755FFBDF-B2DA-4840-B817-E3084881F57F}"/>
                </a:ext>
              </a:extLst>
            </p:cNvPr>
            <p:cNvSpPr/>
            <p:nvPr/>
          </p:nvSpPr>
          <p:spPr>
            <a:xfrm>
              <a:off x="5898343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8x6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F15EA4F1-2AED-4919-AD00-F8E2B14506BF}"/>
                </a:ext>
              </a:extLst>
            </p:cNvPr>
            <p:cNvSpPr/>
            <p:nvPr/>
          </p:nvSpPr>
          <p:spPr>
            <a:xfrm>
              <a:off x="3547612" y="882316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8x7</a:t>
              </a:r>
            </a:p>
          </p:txBody>
        </p:sp>
      </p:grpSp>
      <p:pic>
        <p:nvPicPr>
          <p:cNvPr id="116" name="Graphic 4" descr="Mathematics outline">
            <a:extLst>
              <a:ext uri="{FF2B5EF4-FFF2-40B4-BE49-F238E27FC236}">
                <a16:creationId xmlns:a16="http://schemas.microsoft.com/office/drawing/2014/main" id="{7048A255-1342-45E0-8759-E1BEE98C07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322676" y="5643781"/>
            <a:ext cx="914400" cy="914400"/>
          </a:xfrm>
          <a:prstGeom prst="rect">
            <a:avLst/>
          </a:prstGeom>
        </p:spPr>
      </p:pic>
      <p:pic>
        <p:nvPicPr>
          <p:cNvPr id="117" name="Graphic 3" descr="Calculator outline">
            <a:extLst>
              <a:ext uri="{FF2B5EF4-FFF2-40B4-BE49-F238E27FC236}">
                <a16:creationId xmlns:a16="http://schemas.microsoft.com/office/drawing/2014/main" id="{3D005286-D32F-4600-9883-C89CE92453B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6447755" y="4136461"/>
            <a:ext cx="914400" cy="914400"/>
          </a:xfrm>
          <a:prstGeom prst="rect">
            <a:avLst/>
          </a:prstGeom>
        </p:spPr>
      </p:pic>
      <p:pic>
        <p:nvPicPr>
          <p:cNvPr id="118" name="Graphic 4" descr="Mathematics outline">
            <a:extLst>
              <a:ext uri="{FF2B5EF4-FFF2-40B4-BE49-F238E27FC236}">
                <a16:creationId xmlns:a16="http://schemas.microsoft.com/office/drawing/2014/main" id="{669B242D-0F5C-4087-BA4C-35A18C0067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74254">
            <a:off x="6655083" y="7115326"/>
            <a:ext cx="914400" cy="914400"/>
          </a:xfrm>
          <a:prstGeom prst="rect">
            <a:avLst/>
          </a:prstGeom>
        </p:spPr>
      </p:pic>
      <p:pic>
        <p:nvPicPr>
          <p:cNvPr id="119" name="Graphic 3" descr="Calculator outline">
            <a:extLst>
              <a:ext uri="{FF2B5EF4-FFF2-40B4-BE49-F238E27FC236}">
                <a16:creationId xmlns:a16="http://schemas.microsoft.com/office/drawing/2014/main" id="{8D59DA03-69F4-4216-91B7-162A648BAA7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75715">
            <a:off x="349533" y="8258326"/>
            <a:ext cx="914400" cy="914400"/>
          </a:xfrm>
          <a:prstGeom prst="rect">
            <a:avLst/>
          </a:prstGeom>
        </p:spPr>
      </p:pic>
      <p:pic>
        <p:nvPicPr>
          <p:cNvPr id="121" name="Graphic 120" descr="Pencil outline">
            <a:extLst>
              <a:ext uri="{FF2B5EF4-FFF2-40B4-BE49-F238E27FC236}">
                <a16:creationId xmlns:a16="http://schemas.microsoft.com/office/drawing/2014/main" id="{943754CB-BF36-46B7-B1DA-4EDAA98C75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4143" y="2668410"/>
            <a:ext cx="914400" cy="914400"/>
          </a:xfrm>
          <a:prstGeom prst="rect">
            <a:avLst/>
          </a:prstGeom>
        </p:spPr>
      </p:pic>
      <p:pic>
        <p:nvPicPr>
          <p:cNvPr id="122" name="Graphic 121" descr="Pencil outline">
            <a:extLst>
              <a:ext uri="{FF2B5EF4-FFF2-40B4-BE49-F238E27FC236}">
                <a16:creationId xmlns:a16="http://schemas.microsoft.com/office/drawing/2014/main" id="{DCBF2DA1-C85A-43CA-9DA0-B9348EEEF5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6564526" y="5769307"/>
            <a:ext cx="914400" cy="914400"/>
          </a:xfrm>
          <a:prstGeom prst="rect">
            <a:avLst/>
          </a:prstGeom>
        </p:spPr>
      </p:pic>
      <p:pic>
        <p:nvPicPr>
          <p:cNvPr id="123" name="Graphic 122" descr="Pencil outline">
            <a:extLst>
              <a:ext uri="{FF2B5EF4-FFF2-40B4-BE49-F238E27FC236}">
                <a16:creationId xmlns:a16="http://schemas.microsoft.com/office/drawing/2014/main" id="{E4B8EFB8-4B2F-4614-81F0-53C1F76387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7820" y="1185087"/>
            <a:ext cx="914400" cy="914400"/>
          </a:xfrm>
          <a:prstGeom prst="rect">
            <a:avLst/>
          </a:prstGeom>
        </p:spPr>
      </p:pic>
      <p:pic>
        <p:nvPicPr>
          <p:cNvPr id="124" name="Graphic 123" descr="Pencil outline">
            <a:extLst>
              <a:ext uri="{FF2B5EF4-FFF2-40B4-BE49-F238E27FC236}">
                <a16:creationId xmlns:a16="http://schemas.microsoft.com/office/drawing/2014/main" id="{2726810E-F005-4C7C-B56A-F086D361F5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896847">
            <a:off x="198203" y="4285984"/>
            <a:ext cx="914400" cy="914400"/>
          </a:xfrm>
          <a:prstGeom prst="rect">
            <a:avLst/>
          </a:prstGeom>
        </p:spPr>
      </p:pic>
      <p:pic>
        <p:nvPicPr>
          <p:cNvPr id="125" name="Graphic 124" descr="Pencil outline">
            <a:extLst>
              <a:ext uri="{FF2B5EF4-FFF2-40B4-BE49-F238E27FC236}">
                <a16:creationId xmlns:a16="http://schemas.microsoft.com/office/drawing/2014/main" id="{30AEC82D-DCEB-4193-A1FC-E54F846343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254699" y="6998922"/>
            <a:ext cx="914400" cy="914400"/>
          </a:xfrm>
          <a:prstGeom prst="rect">
            <a:avLst/>
          </a:prstGeom>
        </p:spPr>
      </p:pic>
      <p:pic>
        <p:nvPicPr>
          <p:cNvPr id="126" name="Graphic 125" descr="Pencil outline">
            <a:extLst>
              <a:ext uri="{FF2B5EF4-FFF2-40B4-BE49-F238E27FC236}">
                <a16:creationId xmlns:a16="http://schemas.microsoft.com/office/drawing/2014/main" id="{11CDC193-3FAA-476F-9818-DD0C8D99A5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411241" flipH="1">
            <a:off x="6570275" y="83908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53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149</Words>
  <Application>Microsoft Office PowerPoint</Application>
  <PresentationFormat>Custom</PresentationFormat>
  <Paragraphs>143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Aprillia Script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Daugherty</dc:creator>
  <cp:lastModifiedBy>Kristina Daugherty</cp:lastModifiedBy>
  <cp:revision>2</cp:revision>
  <dcterms:created xsi:type="dcterms:W3CDTF">2021-09-02T15:21:57Z</dcterms:created>
  <dcterms:modified xsi:type="dcterms:W3CDTF">2021-09-02T16:02:46Z</dcterms:modified>
</cp:coreProperties>
</file>