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</p:sldIdLst>
  <p:sldSz cx="7772400" cy="10058400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49" d="100"/>
          <a:sy n="49" d="100"/>
        </p:scale>
        <p:origin x="222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E80EF-4FE9-43D9-BB83-EE8E62F1ACAA}" type="datetimeFigureOut">
              <a:rPr lang="en-US" smtClean="0"/>
              <a:t>9/9/2021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93346-A401-4160-B323-7C895FD28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4784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E80EF-4FE9-43D9-BB83-EE8E62F1ACAA}" type="datetimeFigureOut">
              <a:rPr lang="en-US" smtClean="0"/>
              <a:t>9/9/2021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93346-A401-4160-B323-7C895FD28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6119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E80EF-4FE9-43D9-BB83-EE8E62F1ACAA}" type="datetimeFigureOut">
              <a:rPr lang="en-US" smtClean="0"/>
              <a:t>9/9/2021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93346-A401-4160-B323-7C895FD28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394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E80EF-4FE9-43D9-BB83-EE8E62F1ACAA}" type="datetimeFigureOut">
              <a:rPr lang="en-US" smtClean="0"/>
              <a:t>9/9/2021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93346-A401-4160-B323-7C895FD28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2640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E80EF-4FE9-43D9-BB83-EE8E62F1ACAA}" type="datetimeFigureOut">
              <a:rPr lang="en-US" smtClean="0"/>
              <a:t>9/9/2021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93346-A401-4160-B323-7C895FD28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212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E80EF-4FE9-43D9-BB83-EE8E62F1ACAA}" type="datetimeFigureOut">
              <a:rPr lang="en-US" smtClean="0"/>
              <a:t>9/9/2021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93346-A401-4160-B323-7C895FD28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33324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E80EF-4FE9-43D9-BB83-EE8E62F1ACAA}" type="datetimeFigureOut">
              <a:rPr lang="en-US" smtClean="0"/>
              <a:t>9/9/2021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93346-A401-4160-B323-7C895FD28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659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E80EF-4FE9-43D9-BB83-EE8E62F1ACAA}" type="datetimeFigureOut">
              <a:rPr lang="en-US" smtClean="0"/>
              <a:t>9/9/2021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93346-A401-4160-B323-7C895FD28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8734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E80EF-4FE9-43D9-BB83-EE8E62F1ACAA}" type="datetimeFigureOut">
              <a:rPr lang="en-US" smtClean="0"/>
              <a:t>9/9/2021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93346-A401-4160-B323-7C895FD28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51388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E80EF-4FE9-43D9-BB83-EE8E62F1ACAA}" type="datetimeFigureOut">
              <a:rPr lang="en-US" smtClean="0"/>
              <a:t>9/9/2021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93346-A401-4160-B323-7C895FD28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730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E80EF-4FE9-43D9-BB83-EE8E62F1ACAA}" type="datetimeFigureOut">
              <a:rPr lang="en-US" smtClean="0"/>
              <a:t>9/9/2021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93346-A401-4160-B323-7C895FD28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6500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9E80EF-4FE9-43D9-BB83-EE8E62F1ACAA}" type="datetimeFigureOut">
              <a:rPr lang="en-US" smtClean="0"/>
              <a:t>9/9/2021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593346-A401-4160-B323-7C895FD28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5334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07DF27C-F09F-45E4-9ACD-EE06A5F8ADD5}"/>
              </a:ext>
            </a:extLst>
          </p:cNvPr>
          <p:cNvSpPr txBox="1"/>
          <p:nvPr/>
        </p:nvSpPr>
        <p:spPr>
          <a:xfrm>
            <a:off x="1006813" y="311286"/>
            <a:ext cx="5758774" cy="100642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fontAlgn="base"/>
            <a:r>
              <a:rPr lang="en-US" sz="6600" b="0" i="0" dirty="0">
                <a:solidFill>
                  <a:srgbClr val="000000"/>
                </a:solidFill>
                <a:effectLst/>
                <a:latin typeface="inherit"/>
              </a:rPr>
              <a:t>🐀 🧀 🍪</a:t>
            </a:r>
          </a:p>
          <a:p>
            <a:pPr algn="l" fontAlgn="base"/>
            <a:endParaRPr lang="en-US" sz="1200" b="0" i="0" dirty="0">
              <a:solidFill>
                <a:srgbClr val="000000"/>
              </a:solidFill>
              <a:effectLst/>
              <a:latin typeface="inherit"/>
            </a:endParaRPr>
          </a:p>
          <a:p>
            <a:pPr algn="l" fontAlgn="base"/>
            <a:r>
              <a:rPr lang="en-US" sz="3600" dirty="0">
                <a:solidFill>
                  <a:srgbClr val="000000"/>
                </a:solidFill>
                <a:latin typeface="inherit"/>
              </a:rPr>
              <a:t>If You Give a Mouse a Cookie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inherit"/>
              </a:rPr>
              <a:t> </a:t>
            </a:r>
            <a:br>
              <a:rPr lang="en-US" sz="4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</a:br>
            <a:r>
              <a:rPr lang="en-US" sz="1200" dirty="0">
                <a:solidFill>
                  <a:srgbClr val="000000"/>
                </a:solidFill>
                <a:latin typeface="inherit"/>
              </a:rPr>
              <a:t>   </a:t>
            </a:r>
          </a:p>
          <a:p>
            <a:pPr algn="l" fontAlgn="base"/>
            <a:endParaRPr lang="en-US" sz="1200" dirty="0">
              <a:solidFill>
                <a:srgbClr val="000000"/>
              </a:solidFill>
              <a:latin typeface="inherit"/>
            </a:endParaRPr>
          </a:p>
          <a:p>
            <a:pPr algn="l" fontAlgn="base"/>
            <a:r>
              <a:rPr lang="en-US" sz="1200" dirty="0">
                <a:solidFill>
                  <a:srgbClr val="000000"/>
                </a:solidFill>
                <a:latin typeface="inherit"/>
              </a:rPr>
              <a:t> </a:t>
            </a:r>
            <a:endParaRPr lang="en-US" sz="12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algn="l" fontAlgn="base"/>
            <a:r>
              <a:rPr lang="en-US" sz="6600" b="0" i="0" dirty="0">
                <a:solidFill>
                  <a:srgbClr val="000000"/>
                </a:solidFill>
                <a:effectLst/>
                <a:latin typeface="inherit"/>
              </a:rPr>
              <a:t>🐘 🐷 🏀 🐳</a:t>
            </a:r>
          </a:p>
          <a:p>
            <a:pPr algn="l" fontAlgn="base"/>
            <a:r>
              <a:rPr lang="en-US" sz="3600" dirty="0">
                <a:solidFill>
                  <a:srgbClr val="000000"/>
                </a:solidFill>
                <a:latin typeface="inherit"/>
              </a:rPr>
              <a:t>Elephant &amp; Piggie – A Big Guy Took My Ball!</a:t>
            </a:r>
          </a:p>
          <a:p>
            <a:pPr algn="l" fontAlgn="base"/>
            <a:r>
              <a:rPr lang="en-US" sz="1200" dirty="0">
                <a:solidFill>
                  <a:srgbClr val="000000"/>
                </a:solidFill>
                <a:latin typeface="inherit"/>
              </a:rPr>
              <a:t> </a:t>
            </a:r>
          </a:p>
          <a:p>
            <a:pPr algn="l" fontAlgn="base"/>
            <a:endParaRPr lang="en-US" sz="12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algn="l" fontAlgn="base"/>
            <a:endParaRPr lang="en-US" sz="12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algn="l" fontAlgn="base"/>
            <a:r>
              <a:rPr lang="en-US" sz="6600" b="0" i="0" dirty="0">
                <a:solidFill>
                  <a:srgbClr val="000000"/>
                </a:solidFill>
                <a:effectLst/>
                <a:latin typeface="inherit"/>
              </a:rPr>
              <a:t>💚 🥚 🍖</a:t>
            </a:r>
          </a:p>
          <a:p>
            <a:pPr algn="l" fontAlgn="base"/>
            <a:r>
              <a:rPr lang="en-US" sz="3600" dirty="0">
                <a:solidFill>
                  <a:srgbClr val="000000"/>
                </a:solidFill>
                <a:latin typeface="inherit"/>
              </a:rPr>
              <a:t>Green Eggs and Ham</a:t>
            </a:r>
          </a:p>
          <a:p>
            <a:pPr algn="l" fontAlgn="base"/>
            <a:r>
              <a:rPr lang="en-US" sz="1200" dirty="0">
                <a:solidFill>
                  <a:srgbClr val="000000"/>
                </a:solidFill>
                <a:latin typeface="inherit"/>
              </a:rPr>
              <a:t> </a:t>
            </a:r>
          </a:p>
          <a:p>
            <a:pPr algn="l" fontAlgn="base"/>
            <a:endParaRPr lang="en-US" sz="1200" b="0" i="0" dirty="0">
              <a:solidFill>
                <a:srgbClr val="000000"/>
              </a:solidFill>
              <a:effectLst/>
              <a:latin typeface="inherit"/>
            </a:endParaRPr>
          </a:p>
          <a:p>
            <a:pPr algn="l" fontAlgn="base"/>
            <a:endParaRPr lang="en-US" sz="12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algn="l" fontAlgn="base"/>
            <a:r>
              <a:rPr lang="en-US" sz="6600" b="0" i="0" dirty="0">
                <a:solidFill>
                  <a:srgbClr val="000000"/>
                </a:solidFill>
                <a:effectLst/>
                <a:latin typeface="inherit"/>
              </a:rPr>
              <a:t>😡 😾 🎉</a:t>
            </a:r>
          </a:p>
          <a:p>
            <a:pPr algn="l" fontAlgn="base"/>
            <a:r>
              <a:rPr lang="en-US" sz="3600" dirty="0" err="1">
                <a:solidFill>
                  <a:srgbClr val="000000"/>
                </a:solidFill>
                <a:latin typeface="inherit"/>
              </a:rPr>
              <a:t>UnHappy</a:t>
            </a:r>
            <a:r>
              <a:rPr lang="en-US" sz="3600" dirty="0">
                <a:solidFill>
                  <a:srgbClr val="000000"/>
                </a:solidFill>
                <a:latin typeface="inherit"/>
              </a:rPr>
              <a:t> Birthday, Grumpy Cat</a:t>
            </a:r>
            <a:endParaRPr lang="en-US" sz="36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r>
              <a:rPr lang="en-US" sz="4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64605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07DF27C-F09F-45E4-9ACD-EE06A5F8ADD5}"/>
              </a:ext>
            </a:extLst>
          </p:cNvPr>
          <p:cNvSpPr txBox="1"/>
          <p:nvPr/>
        </p:nvSpPr>
        <p:spPr>
          <a:xfrm>
            <a:off x="1006813" y="311286"/>
            <a:ext cx="5758774" cy="95102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fontAlgn="base"/>
            <a:r>
              <a:rPr lang="en-US" sz="6600" b="0" i="0" dirty="0">
                <a:solidFill>
                  <a:srgbClr val="000000"/>
                </a:solidFill>
                <a:effectLst/>
                <a:latin typeface="inherit"/>
              </a:rPr>
              <a:t>👵 ⏱</a:t>
            </a:r>
          </a:p>
          <a:p>
            <a:pPr algn="l" fontAlgn="base"/>
            <a:endParaRPr lang="en-US" sz="1200" b="0" i="0" dirty="0">
              <a:solidFill>
                <a:srgbClr val="000000"/>
              </a:solidFill>
              <a:effectLst/>
              <a:latin typeface="inherit"/>
            </a:endParaRPr>
          </a:p>
          <a:p>
            <a:pPr algn="l" fontAlgn="base"/>
            <a:r>
              <a:rPr lang="en-US" sz="3600" dirty="0">
                <a:solidFill>
                  <a:srgbClr val="000000"/>
                </a:solidFill>
                <a:latin typeface="inherit"/>
              </a:rPr>
              <a:t>A Wrinkle in Time</a:t>
            </a:r>
            <a:br>
              <a:rPr lang="en-US" sz="4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</a:br>
            <a:r>
              <a:rPr lang="en-US" sz="1200" dirty="0">
                <a:solidFill>
                  <a:srgbClr val="000000"/>
                </a:solidFill>
                <a:latin typeface="inherit"/>
              </a:rPr>
              <a:t>   </a:t>
            </a:r>
          </a:p>
          <a:p>
            <a:pPr algn="l" fontAlgn="base"/>
            <a:endParaRPr lang="en-US" sz="1200" dirty="0">
              <a:solidFill>
                <a:srgbClr val="000000"/>
              </a:solidFill>
              <a:latin typeface="inherit"/>
            </a:endParaRPr>
          </a:p>
          <a:p>
            <a:pPr algn="l" fontAlgn="base"/>
            <a:r>
              <a:rPr lang="en-US" sz="1200" dirty="0">
                <a:solidFill>
                  <a:srgbClr val="000000"/>
                </a:solidFill>
                <a:latin typeface="inherit"/>
              </a:rPr>
              <a:t> </a:t>
            </a:r>
            <a:endParaRPr lang="en-US" sz="12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algn="l" fontAlgn="base"/>
            <a:r>
              <a:rPr lang="en-US" sz="6600" b="0" i="0" dirty="0">
                <a:solidFill>
                  <a:srgbClr val="000000"/>
                </a:solidFill>
                <a:effectLst/>
                <a:latin typeface="inherit"/>
              </a:rPr>
              <a:t>🗝 🧭</a:t>
            </a:r>
          </a:p>
          <a:p>
            <a:pPr algn="l" fontAlgn="base"/>
            <a:r>
              <a:rPr lang="en-US" sz="3600" dirty="0">
                <a:solidFill>
                  <a:srgbClr val="000000"/>
                </a:solidFill>
                <a:latin typeface="inherit"/>
              </a:rPr>
              <a:t>Golden Compass</a:t>
            </a:r>
          </a:p>
          <a:p>
            <a:pPr algn="l" fontAlgn="base"/>
            <a:r>
              <a:rPr lang="en-US" sz="1200" dirty="0">
                <a:solidFill>
                  <a:srgbClr val="000000"/>
                </a:solidFill>
                <a:latin typeface="inherit"/>
              </a:rPr>
              <a:t> </a:t>
            </a:r>
          </a:p>
          <a:p>
            <a:pPr algn="l" fontAlgn="base"/>
            <a:endParaRPr lang="en-US" sz="12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algn="l" fontAlgn="base"/>
            <a:endParaRPr lang="en-US" sz="12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algn="l" fontAlgn="base"/>
            <a:r>
              <a:rPr lang="en-US" sz="6600" b="0" i="0" dirty="0">
                <a:solidFill>
                  <a:srgbClr val="000000"/>
                </a:solidFill>
                <a:effectLst/>
                <a:latin typeface="inherit"/>
              </a:rPr>
              <a:t>🦁🧹🚪</a:t>
            </a:r>
          </a:p>
          <a:p>
            <a:pPr algn="l" fontAlgn="base"/>
            <a:r>
              <a:rPr lang="en-US" sz="3600" dirty="0">
                <a:solidFill>
                  <a:srgbClr val="000000"/>
                </a:solidFill>
                <a:latin typeface="inherit"/>
              </a:rPr>
              <a:t>The Lion, the Witch, and the Wardrobe</a:t>
            </a:r>
          </a:p>
          <a:p>
            <a:pPr algn="l" fontAlgn="base"/>
            <a:r>
              <a:rPr lang="en-US" sz="1200" dirty="0">
                <a:solidFill>
                  <a:srgbClr val="000000"/>
                </a:solidFill>
                <a:latin typeface="inherit"/>
              </a:rPr>
              <a:t> </a:t>
            </a:r>
          </a:p>
          <a:p>
            <a:pPr algn="l" fontAlgn="base"/>
            <a:endParaRPr lang="en-US" sz="1200" b="0" i="0" dirty="0">
              <a:solidFill>
                <a:srgbClr val="000000"/>
              </a:solidFill>
              <a:effectLst/>
              <a:latin typeface="inherit"/>
            </a:endParaRPr>
          </a:p>
          <a:p>
            <a:pPr algn="l" fontAlgn="base"/>
            <a:endParaRPr lang="en-US" sz="12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algn="l" fontAlgn="base"/>
            <a:r>
              <a:rPr lang="en-US" sz="6600" b="0" i="0" dirty="0">
                <a:solidFill>
                  <a:srgbClr val="000000"/>
                </a:solidFill>
                <a:effectLst/>
                <a:latin typeface="inherit"/>
              </a:rPr>
              <a:t>👨‍👩‍👧‍👦💩</a:t>
            </a:r>
          </a:p>
          <a:p>
            <a:pPr algn="l" fontAlgn="base"/>
            <a:r>
              <a:rPr lang="en-US" sz="3600" dirty="0">
                <a:solidFill>
                  <a:srgbClr val="000000"/>
                </a:solidFill>
                <a:latin typeface="inherit"/>
              </a:rPr>
              <a:t>Everybody Poops</a:t>
            </a:r>
            <a:endParaRPr lang="en-US" sz="36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r>
              <a:rPr lang="en-US" sz="4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226473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07DF27C-F09F-45E4-9ACD-EE06A5F8ADD5}"/>
              </a:ext>
            </a:extLst>
          </p:cNvPr>
          <p:cNvSpPr txBox="1"/>
          <p:nvPr/>
        </p:nvSpPr>
        <p:spPr>
          <a:xfrm>
            <a:off x="1006813" y="311286"/>
            <a:ext cx="6269476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fontAlgn="base"/>
            <a:r>
              <a:rPr lang="en-US" sz="1200" dirty="0">
                <a:solidFill>
                  <a:srgbClr val="000000"/>
                </a:solidFill>
                <a:latin typeface="inherit"/>
              </a:rPr>
              <a:t> </a:t>
            </a:r>
          </a:p>
          <a:p>
            <a:pPr algn="l" fontAlgn="base"/>
            <a:endParaRPr lang="en-US" sz="12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algn="l" fontAlgn="base"/>
            <a:endParaRPr lang="en-US" sz="12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algn="l" fontAlgn="base"/>
            <a:r>
              <a:rPr lang="en-US" sz="6600" b="0" i="0" dirty="0">
                <a:solidFill>
                  <a:srgbClr val="000000"/>
                </a:solidFill>
                <a:effectLst/>
                <a:latin typeface="inherit"/>
              </a:rPr>
              <a:t>🤠🐎🐮💰</a:t>
            </a:r>
          </a:p>
          <a:p>
            <a:pPr algn="l" fontAlgn="base"/>
            <a:r>
              <a:rPr lang="en-US" sz="3600" dirty="0">
                <a:solidFill>
                  <a:srgbClr val="000000"/>
                </a:solidFill>
                <a:latin typeface="inherit"/>
              </a:rPr>
              <a:t>Stories of Cowboys</a:t>
            </a:r>
          </a:p>
          <a:p>
            <a:pPr algn="l" fontAlgn="base"/>
            <a:r>
              <a:rPr lang="en-US" sz="1200" dirty="0">
                <a:solidFill>
                  <a:srgbClr val="000000"/>
                </a:solidFill>
                <a:latin typeface="inherit"/>
              </a:rPr>
              <a:t> </a:t>
            </a:r>
          </a:p>
          <a:p>
            <a:pPr algn="l" fontAlgn="base"/>
            <a:endParaRPr lang="en-US" sz="1200" b="0" i="0" dirty="0">
              <a:solidFill>
                <a:srgbClr val="000000"/>
              </a:solidFill>
              <a:effectLst/>
              <a:latin typeface="inherit"/>
            </a:endParaRPr>
          </a:p>
          <a:p>
            <a:pPr algn="l" fontAlgn="base"/>
            <a:endParaRPr lang="en-US" sz="12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fontAlgn="base"/>
            <a:r>
              <a:rPr lang="en-US" sz="6600" b="0" i="0" dirty="0">
                <a:solidFill>
                  <a:srgbClr val="000000"/>
                </a:solidFill>
                <a:effectLst/>
                <a:latin typeface="inherit"/>
              </a:rPr>
              <a:t>🤣🐔🐶🐷🦴 </a:t>
            </a:r>
            <a:r>
              <a:rPr lang="en-US" sz="3600" dirty="0">
                <a:solidFill>
                  <a:srgbClr val="000000"/>
                </a:solidFill>
                <a:latin typeface="inherit"/>
              </a:rPr>
              <a:t>Down on the Funny Farm</a:t>
            </a:r>
            <a:endParaRPr lang="en-US" sz="36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r>
              <a:rPr lang="en-US" sz="4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716161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146</TotalTime>
  <Words>88</Words>
  <Application>Microsoft Office PowerPoint</Application>
  <PresentationFormat>Custom</PresentationFormat>
  <Paragraphs>46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inherit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Kristina Daugherty</dc:creator>
  <cp:lastModifiedBy>Kristina Daugherty</cp:lastModifiedBy>
  <cp:revision>4</cp:revision>
  <dcterms:created xsi:type="dcterms:W3CDTF">2021-09-09T17:29:45Z</dcterms:created>
  <dcterms:modified xsi:type="dcterms:W3CDTF">2021-09-09T19:56:09Z</dcterms:modified>
</cp:coreProperties>
</file>