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1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3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3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5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80EF-4FE9-43D9-BB83-EE8E62F1ACA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93346-A401-4160-B323-7C895FD28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3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7DF27C-F09F-45E4-9ACD-EE06A5F8ADD5}"/>
              </a:ext>
            </a:extLst>
          </p:cNvPr>
          <p:cNvSpPr txBox="1"/>
          <p:nvPr/>
        </p:nvSpPr>
        <p:spPr>
          <a:xfrm>
            <a:off x="1006813" y="311286"/>
            <a:ext cx="5758774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🐀 🧀 🍪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If You Give a Mouse a Cookie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br>
              <a:rPr lang="en-US" sz="4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inherit"/>
              </a:rPr>
              <a:t>   </a:t>
            </a:r>
          </a:p>
          <a:p>
            <a:pPr algn="l" fontAlgn="base"/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🐘 🐷 🏀 🐳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Elephant &amp; Piggie – A Big Guy Took My Ball!</a:t>
            </a: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💚 🥚 🍖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Green Eggs and Ham</a:t>
            </a: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😡 😾 🎉</a:t>
            </a:r>
          </a:p>
          <a:p>
            <a:pPr algn="l" fontAlgn="base"/>
            <a:r>
              <a:rPr lang="en-US" sz="3600" dirty="0" err="1">
                <a:solidFill>
                  <a:srgbClr val="000000"/>
                </a:solidFill>
                <a:latin typeface="inherit"/>
              </a:rPr>
              <a:t>UnHappy</a:t>
            </a:r>
            <a:r>
              <a:rPr lang="en-US" sz="3600" dirty="0">
                <a:solidFill>
                  <a:srgbClr val="000000"/>
                </a:solidFill>
                <a:latin typeface="inherit"/>
              </a:rPr>
              <a:t> Birthday, Grumpy Cat</a:t>
            </a:r>
            <a:endParaRPr lang="en-US" sz="3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46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7DF27C-F09F-45E4-9ACD-EE06A5F8ADD5}"/>
              </a:ext>
            </a:extLst>
          </p:cNvPr>
          <p:cNvSpPr txBox="1"/>
          <p:nvPr/>
        </p:nvSpPr>
        <p:spPr>
          <a:xfrm>
            <a:off x="1006813" y="311286"/>
            <a:ext cx="5758774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👵 ⏱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A Wrinkle in Time</a:t>
            </a:r>
            <a:br>
              <a:rPr lang="en-US" sz="4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inherit"/>
              </a:rPr>
              <a:t>   </a:t>
            </a:r>
          </a:p>
          <a:p>
            <a:pPr algn="l" fontAlgn="base"/>
            <a:endParaRPr lang="en-US" sz="1200" dirty="0">
              <a:solidFill>
                <a:srgbClr val="000000"/>
              </a:solidFill>
              <a:latin typeface="inherit"/>
            </a:endParaRP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🗝 🧭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Golden Compass</a:t>
            </a: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🦁🧹🚪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The Lion, the Witch, and the Wardrobe</a:t>
            </a: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👨‍👩‍👧‍👦💩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Everybody Poops</a:t>
            </a:r>
            <a:endParaRPr lang="en-US" sz="3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26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7DF27C-F09F-45E4-9ACD-EE06A5F8ADD5}"/>
              </a:ext>
            </a:extLst>
          </p:cNvPr>
          <p:cNvSpPr txBox="1"/>
          <p:nvPr/>
        </p:nvSpPr>
        <p:spPr>
          <a:xfrm>
            <a:off x="1006813" y="311286"/>
            <a:ext cx="62694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🤠🐎🐮💰</a:t>
            </a:r>
          </a:p>
          <a:p>
            <a:pPr algn="l" fontAlgn="base"/>
            <a:r>
              <a:rPr lang="en-US" sz="3600" dirty="0">
                <a:solidFill>
                  <a:srgbClr val="000000"/>
                </a:solidFill>
                <a:latin typeface="inherit"/>
              </a:rPr>
              <a:t>Stories of Cowboys</a:t>
            </a:r>
          </a:p>
          <a:p>
            <a:pPr algn="l" fontAlgn="base"/>
            <a:r>
              <a:rPr lang="en-US" sz="1200" dirty="0">
                <a:solidFill>
                  <a:srgbClr val="000000"/>
                </a:solidFill>
                <a:latin typeface="inherit"/>
              </a:rPr>
              <a:t> </a:t>
            </a: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endParaRPr lang="en-US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/>
            <a:r>
              <a:rPr lang="en-US" sz="6600" b="0" i="0" dirty="0">
                <a:solidFill>
                  <a:srgbClr val="000000"/>
                </a:solidFill>
                <a:effectLst/>
                <a:latin typeface="inherit"/>
              </a:rPr>
              <a:t>🤣🐔🐶🐷🦴 </a:t>
            </a:r>
            <a:r>
              <a:rPr lang="en-US" sz="3600" dirty="0">
                <a:solidFill>
                  <a:srgbClr val="000000"/>
                </a:solidFill>
                <a:latin typeface="inherit"/>
              </a:rPr>
              <a:t>Down on the Funny Farm</a:t>
            </a:r>
            <a:endParaRPr lang="en-US" sz="3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1616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88</Words>
  <Application>Microsoft Office PowerPoint</Application>
  <PresentationFormat>Custom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inherit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Daugherty</dc:creator>
  <cp:lastModifiedBy>Kristina Daugherty</cp:lastModifiedBy>
  <cp:revision>4</cp:revision>
  <dcterms:created xsi:type="dcterms:W3CDTF">2021-09-09T17:29:45Z</dcterms:created>
  <dcterms:modified xsi:type="dcterms:W3CDTF">2021-09-09T19:56:09Z</dcterms:modified>
</cp:coreProperties>
</file>